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Masters/slideMaster1.xml" ContentType="application/vnd.openxmlformats-officedocument.presentationml.slideMaster+xml"/>
  <Override PartName="/ppt/slideLayouts/slideLayout5.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147469746" r:id="rId2"/>
    <p:sldId id="2147469747" r:id="rId3"/>
    <p:sldId id="214746974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150" d="100"/>
          <a:sy n="150" d="100"/>
        </p:scale>
        <p:origin x="62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13" Type="http://schemas.openxmlformats.org/officeDocument/2006/relationships/customXml" Target="../customXml/item4.xml"/><Relationship Id="rId3" Type="http://schemas.openxmlformats.org/officeDocument/2006/relationships/slide" Target="slides/slide2.xml"/><Relationship Id="rId7" Type="http://schemas.openxmlformats.org/officeDocument/2006/relationships/viewProps" Target="viewProps.xml"/><Relationship Id="rId12" Type="http://schemas.openxmlformats.org/officeDocument/2006/relationships/customXml" Target="../customXml/item3.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openxmlformats.org/officeDocument/2006/relationships/customXml" Target="../customXml/item2.xml"/><Relationship Id="rId5" Type="http://schemas.openxmlformats.org/officeDocument/2006/relationships/notesMaster" Target="notesMasters/notesMaster1.xml"/><Relationship Id="rId10" Type="http://schemas.openxmlformats.org/officeDocument/2006/relationships/customXml" Target="../customXml/item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3BFB06-55C4-4F44-BA4C-54131C8B3758}" type="datetimeFigureOut">
              <a:rPr lang="en-US" smtClean="0"/>
              <a:t>1/5/2025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2F96D3-60BE-41E0-80CF-3DF4B35D4901}" type="slidenum">
              <a:rPr lang="en-US" smtClean="0"/>
              <a:t>‹#›</a:t>
            </a:fld>
            <a:endParaRPr lang="en-US"/>
          </a:p>
        </p:txBody>
      </p:sp>
    </p:spTree>
    <p:extLst>
      <p:ext uri="{BB962C8B-B14F-4D97-AF65-F5344CB8AC3E}">
        <p14:creationId xmlns:p14="http://schemas.microsoft.com/office/powerpoint/2010/main" val="4856676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D13378-2610-8044-B944-BE9C4B6D10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6BE9C4-0C8E-635A-D30D-6A4E513560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D93BBF-B329-97C5-5E38-64FF9E23BD4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1705A47-59C8-9E83-0381-D6BB803CB3FD}"/>
              </a:ext>
            </a:extLst>
          </p:cNvPr>
          <p:cNvSpPr>
            <a:spLocks noGrp="1"/>
          </p:cNvSpPr>
          <p:nvPr>
            <p:ph type="sldNum" sz="quarter" idx="5"/>
          </p:nvPr>
        </p:nvSpPr>
        <p:spPr/>
        <p:txBody>
          <a:bodyPr/>
          <a:lstStyle/>
          <a:p>
            <a:fld id="{5EE3F6CF-073A-4B4F-A2B7-08B9C7DBCB96}" type="slidenum">
              <a:rPr lang="en-US" smtClean="0"/>
              <a:t>1</a:t>
            </a:fld>
            <a:endParaRPr lang="en-US"/>
          </a:p>
        </p:txBody>
      </p:sp>
    </p:spTree>
    <p:extLst>
      <p:ext uri="{BB962C8B-B14F-4D97-AF65-F5344CB8AC3E}">
        <p14:creationId xmlns:p14="http://schemas.microsoft.com/office/powerpoint/2010/main" val="21622198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BD90D6-92F9-CBA1-04B4-76F324366C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65786B-355D-DD9F-B599-F15CD1B299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A1480E9-EE5A-26F4-E367-9196BB2243A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C62BC71-95C6-FC91-4911-462BEDFEA98A}"/>
              </a:ext>
            </a:extLst>
          </p:cNvPr>
          <p:cNvSpPr>
            <a:spLocks noGrp="1"/>
          </p:cNvSpPr>
          <p:nvPr>
            <p:ph type="sldNum" sz="quarter" idx="5"/>
          </p:nvPr>
        </p:nvSpPr>
        <p:spPr/>
        <p:txBody>
          <a:bodyPr/>
          <a:lstStyle/>
          <a:p>
            <a:fld id="{5EE3F6CF-073A-4B4F-A2B7-08B9C7DBCB96}" type="slidenum">
              <a:rPr lang="en-US" smtClean="0"/>
              <a:t>2</a:t>
            </a:fld>
            <a:endParaRPr lang="en-US"/>
          </a:p>
        </p:txBody>
      </p:sp>
    </p:spTree>
    <p:extLst>
      <p:ext uri="{BB962C8B-B14F-4D97-AF65-F5344CB8AC3E}">
        <p14:creationId xmlns:p14="http://schemas.microsoft.com/office/powerpoint/2010/main" val="2560999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5390F-B410-3424-7496-FED78898A3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0C4E09-F13B-28D4-B701-675139D977DA}"/>
              </a:ext>
            </a:extLst>
          </p:cNvPr>
          <p:cNvSpPr>
            <a:spLocks noGrp="1" noRot="1" noChangeAspect="1"/>
          </p:cNvSpPr>
          <p:nvPr>
            <p:ph type="sldImg"/>
          </p:nvPr>
        </p:nvSpPr>
        <p:spPr>
          <a:xfrm>
            <a:off x="654050" y="1162050"/>
            <a:ext cx="5573713" cy="3136900"/>
          </a:xfrm>
        </p:spPr>
      </p:sp>
      <p:sp>
        <p:nvSpPr>
          <p:cNvPr id="3" name="Notes Placeholder 2">
            <a:extLst>
              <a:ext uri="{FF2B5EF4-FFF2-40B4-BE49-F238E27FC236}">
                <a16:creationId xmlns:a16="http://schemas.microsoft.com/office/drawing/2014/main" id="{32283B07-A0AF-3317-D0DB-5AA81EAB620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731F0E1-8F66-12AF-6D4B-6FC48E99DFE9}"/>
              </a:ext>
            </a:extLst>
          </p:cNvPr>
          <p:cNvSpPr>
            <a:spLocks noGrp="1"/>
          </p:cNvSpPr>
          <p:nvPr>
            <p:ph type="sldNum" sz="quarter" idx="10"/>
          </p:nvPr>
        </p:nvSpPr>
        <p:spPr/>
        <p:txBody>
          <a:bodyPr/>
          <a:lstStyle/>
          <a:p>
            <a:fld id="{5EE3F6CF-073A-4B4F-A2B7-08B9C7DBCB96}" type="slidenum">
              <a:rPr lang="en-US" smtClean="0"/>
              <a:t>3</a:t>
            </a:fld>
            <a:endParaRPr lang="en-US"/>
          </a:p>
        </p:txBody>
      </p:sp>
    </p:spTree>
    <p:extLst>
      <p:ext uri="{BB962C8B-B14F-4D97-AF65-F5344CB8AC3E}">
        <p14:creationId xmlns:p14="http://schemas.microsoft.com/office/powerpoint/2010/main" val="104554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6333C-D6CE-279C-4778-35A15198A43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7F3CE2-0D44-D7F9-2720-359B67FAC4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E41506F-15AB-8ABE-ACEA-27944843D211}"/>
              </a:ext>
            </a:extLst>
          </p:cNvPr>
          <p:cNvSpPr>
            <a:spLocks noGrp="1"/>
          </p:cNvSpPr>
          <p:nvPr>
            <p:ph type="dt" sz="half" idx="10"/>
          </p:nvPr>
        </p:nvSpPr>
        <p:spPr/>
        <p:txBody>
          <a:bodyPr/>
          <a:lstStyle/>
          <a:p>
            <a:fld id="{20BE769F-3EFE-4921-B61F-61C016079B20}" type="datetimeFigureOut">
              <a:rPr lang="en-US" smtClean="0"/>
              <a:t>1/5/2025</a:t>
            </a:fld>
            <a:endParaRPr lang="en-US"/>
          </a:p>
        </p:txBody>
      </p:sp>
      <p:sp>
        <p:nvSpPr>
          <p:cNvPr id="5" name="Footer Placeholder 4">
            <a:extLst>
              <a:ext uri="{FF2B5EF4-FFF2-40B4-BE49-F238E27FC236}">
                <a16:creationId xmlns:a16="http://schemas.microsoft.com/office/drawing/2014/main" id="{829E8E74-06AC-BC58-1D4A-907D8F385A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17978C-A7C6-D2A9-6A5E-487D0CEA61D3}"/>
              </a:ext>
            </a:extLst>
          </p:cNvPr>
          <p:cNvSpPr>
            <a:spLocks noGrp="1"/>
          </p:cNvSpPr>
          <p:nvPr>
            <p:ph type="sldNum" sz="quarter" idx="12"/>
          </p:nvPr>
        </p:nvSpPr>
        <p:spPr/>
        <p:txBody>
          <a:bodyPr/>
          <a:lstStyle/>
          <a:p>
            <a:fld id="{218A5D21-7F0A-4CFC-94C6-8BDC673D9407}" type="slidenum">
              <a:rPr lang="en-US" smtClean="0"/>
              <a:t>‹#›</a:t>
            </a:fld>
            <a:endParaRPr lang="en-US"/>
          </a:p>
        </p:txBody>
      </p:sp>
    </p:spTree>
    <p:extLst>
      <p:ext uri="{BB962C8B-B14F-4D97-AF65-F5344CB8AC3E}">
        <p14:creationId xmlns:p14="http://schemas.microsoft.com/office/powerpoint/2010/main" val="328485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3824A-2428-CE23-F2B2-8E7800878C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91DF61-215F-A4AF-B37B-CA6AD2337F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1DF001-3E96-02EC-B6A1-3605AB586E1C}"/>
              </a:ext>
            </a:extLst>
          </p:cNvPr>
          <p:cNvSpPr>
            <a:spLocks noGrp="1"/>
          </p:cNvSpPr>
          <p:nvPr>
            <p:ph type="dt" sz="half" idx="10"/>
          </p:nvPr>
        </p:nvSpPr>
        <p:spPr/>
        <p:txBody>
          <a:bodyPr/>
          <a:lstStyle/>
          <a:p>
            <a:fld id="{20BE769F-3EFE-4921-B61F-61C016079B20}" type="datetimeFigureOut">
              <a:rPr lang="en-US" smtClean="0"/>
              <a:t>1/5/2025</a:t>
            </a:fld>
            <a:endParaRPr lang="en-US"/>
          </a:p>
        </p:txBody>
      </p:sp>
      <p:sp>
        <p:nvSpPr>
          <p:cNvPr id="5" name="Footer Placeholder 4">
            <a:extLst>
              <a:ext uri="{FF2B5EF4-FFF2-40B4-BE49-F238E27FC236}">
                <a16:creationId xmlns:a16="http://schemas.microsoft.com/office/drawing/2014/main" id="{1A308379-8B5D-A6F3-EA2E-77D236D6C2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F9E87-9FB1-0D70-93BA-14B3DF6D8831}"/>
              </a:ext>
            </a:extLst>
          </p:cNvPr>
          <p:cNvSpPr>
            <a:spLocks noGrp="1"/>
          </p:cNvSpPr>
          <p:nvPr>
            <p:ph type="sldNum" sz="quarter" idx="12"/>
          </p:nvPr>
        </p:nvSpPr>
        <p:spPr/>
        <p:txBody>
          <a:bodyPr/>
          <a:lstStyle/>
          <a:p>
            <a:fld id="{218A5D21-7F0A-4CFC-94C6-8BDC673D9407}" type="slidenum">
              <a:rPr lang="en-US" smtClean="0"/>
              <a:t>‹#›</a:t>
            </a:fld>
            <a:endParaRPr lang="en-US"/>
          </a:p>
        </p:txBody>
      </p:sp>
    </p:spTree>
    <p:extLst>
      <p:ext uri="{BB962C8B-B14F-4D97-AF65-F5344CB8AC3E}">
        <p14:creationId xmlns:p14="http://schemas.microsoft.com/office/powerpoint/2010/main" val="1696896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F60BED-45D3-BEDB-879A-5C25C429A13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35357E-BB47-00F0-28C1-EAFE5089EAB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E71835-0BD2-70CA-3538-6D77B3F05192}"/>
              </a:ext>
            </a:extLst>
          </p:cNvPr>
          <p:cNvSpPr>
            <a:spLocks noGrp="1"/>
          </p:cNvSpPr>
          <p:nvPr>
            <p:ph type="dt" sz="half" idx="10"/>
          </p:nvPr>
        </p:nvSpPr>
        <p:spPr/>
        <p:txBody>
          <a:bodyPr/>
          <a:lstStyle/>
          <a:p>
            <a:fld id="{20BE769F-3EFE-4921-B61F-61C016079B20}" type="datetimeFigureOut">
              <a:rPr lang="en-US" smtClean="0"/>
              <a:t>1/5/2025</a:t>
            </a:fld>
            <a:endParaRPr lang="en-US"/>
          </a:p>
        </p:txBody>
      </p:sp>
      <p:sp>
        <p:nvSpPr>
          <p:cNvPr id="5" name="Footer Placeholder 4">
            <a:extLst>
              <a:ext uri="{FF2B5EF4-FFF2-40B4-BE49-F238E27FC236}">
                <a16:creationId xmlns:a16="http://schemas.microsoft.com/office/drawing/2014/main" id="{2E74B943-D6E8-398E-A0EB-97A8FFA2A5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67115A-EFE3-8914-6581-6FB46E6FFB0B}"/>
              </a:ext>
            </a:extLst>
          </p:cNvPr>
          <p:cNvSpPr>
            <a:spLocks noGrp="1"/>
          </p:cNvSpPr>
          <p:nvPr>
            <p:ph type="sldNum" sz="quarter" idx="12"/>
          </p:nvPr>
        </p:nvSpPr>
        <p:spPr/>
        <p:txBody>
          <a:bodyPr/>
          <a:lstStyle/>
          <a:p>
            <a:fld id="{218A5D21-7F0A-4CFC-94C6-8BDC673D9407}" type="slidenum">
              <a:rPr lang="en-US" smtClean="0"/>
              <a:t>‹#›</a:t>
            </a:fld>
            <a:endParaRPr lang="en-US"/>
          </a:p>
        </p:txBody>
      </p:sp>
    </p:spTree>
    <p:extLst>
      <p:ext uri="{BB962C8B-B14F-4D97-AF65-F5344CB8AC3E}">
        <p14:creationId xmlns:p14="http://schemas.microsoft.com/office/powerpoint/2010/main" val="18703004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ase Study Single Slide - Data Result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3674382-8BA2-CD48-84D7-6B1CDE48F684}"/>
              </a:ext>
            </a:extLst>
          </p:cNvPr>
          <p:cNvSpPr>
            <a:spLocks noGrp="1"/>
          </p:cNvSpPr>
          <p:nvPr>
            <p:ph type="pic" sz="quarter" idx="17"/>
          </p:nvPr>
        </p:nvSpPr>
        <p:spPr>
          <a:xfrm>
            <a:off x="6095998" y="1"/>
            <a:ext cx="6096002" cy="5093207"/>
          </a:xfrm>
        </p:spPr>
        <p:txBody>
          <a:bodyPr/>
          <a:lstStyle/>
          <a:p>
            <a:r>
              <a:rPr lang="en-US"/>
              <a:t>Click icon to add picture</a:t>
            </a:r>
          </a:p>
        </p:txBody>
      </p:sp>
      <p:sp>
        <p:nvSpPr>
          <p:cNvPr id="18" name="Rectangle 17">
            <a:extLst>
              <a:ext uri="{FF2B5EF4-FFF2-40B4-BE49-F238E27FC236}">
                <a16:creationId xmlns:a16="http://schemas.microsoft.com/office/drawing/2014/main" id="{ACBE22CA-CCD0-734A-932E-AF573C2B98B7}"/>
              </a:ext>
            </a:extLst>
          </p:cNvPr>
          <p:cNvSpPr/>
          <p:nvPr userDrawn="1"/>
        </p:nvSpPr>
        <p:spPr>
          <a:xfrm>
            <a:off x="6095998" y="5093208"/>
            <a:ext cx="6096002" cy="1764793"/>
          </a:xfrm>
          <a:prstGeom prst="rect">
            <a:avLst/>
          </a:prstGeom>
          <a:solidFill>
            <a:srgbClr val="FF8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08"/>
          </a:p>
        </p:txBody>
      </p:sp>
      <p:sp>
        <p:nvSpPr>
          <p:cNvPr id="8" name="Slide Number Placeholder 5">
            <a:extLst>
              <a:ext uri="{FF2B5EF4-FFF2-40B4-BE49-F238E27FC236}">
                <a16:creationId xmlns:a16="http://schemas.microsoft.com/office/drawing/2014/main" id="{6C0C770B-B4AF-E443-922A-886366399C36}"/>
              </a:ext>
            </a:extLst>
          </p:cNvPr>
          <p:cNvSpPr>
            <a:spLocks noGrp="1"/>
          </p:cNvSpPr>
          <p:nvPr>
            <p:ph type="sldNum" sz="quarter" idx="12"/>
          </p:nvPr>
        </p:nvSpPr>
        <p:spPr>
          <a:xfrm>
            <a:off x="8845516" y="6454781"/>
            <a:ext cx="2743200" cy="154809"/>
          </a:xfrm>
        </p:spPr>
        <p:txBody>
          <a:bodyPr/>
          <a:lstStyle>
            <a:lvl1pPr>
              <a:defRPr sz="700">
                <a:solidFill>
                  <a:schemeClr val="bg1"/>
                </a:solidFill>
              </a:defRPr>
            </a:lvl1pPr>
          </a:lstStyle>
          <a:p>
            <a:fld id="{056F86DB-78DF-EB43-A6BE-40415A3A0052}" type="slidenum">
              <a:rPr lang="en-US" smtClean="0"/>
              <a:pPr/>
              <a:t>‹#›</a:t>
            </a:fld>
            <a:endParaRPr lang="en-US"/>
          </a:p>
        </p:txBody>
      </p:sp>
      <p:sp>
        <p:nvSpPr>
          <p:cNvPr id="9" name="Title 1">
            <a:extLst>
              <a:ext uri="{FF2B5EF4-FFF2-40B4-BE49-F238E27FC236}">
                <a16:creationId xmlns:a16="http://schemas.microsoft.com/office/drawing/2014/main" id="{0E93CEEC-4F06-5349-BB63-F02B2B211B29}"/>
              </a:ext>
            </a:extLst>
          </p:cNvPr>
          <p:cNvSpPr>
            <a:spLocks noGrp="1"/>
          </p:cNvSpPr>
          <p:nvPr>
            <p:ph type="ctrTitle" hasCustomPrompt="1"/>
          </p:nvPr>
        </p:nvSpPr>
        <p:spPr>
          <a:xfrm>
            <a:off x="603285" y="388389"/>
            <a:ext cx="5492714" cy="764390"/>
          </a:xfrm>
        </p:spPr>
        <p:txBody>
          <a:bodyPr anchor="ctr">
            <a:normAutofit/>
          </a:bodyPr>
          <a:lstStyle>
            <a:lvl1pPr algn="l">
              <a:defRPr sz="4000" b="1" i="0">
                <a:solidFill>
                  <a:srgbClr val="063A79"/>
                </a:solidFill>
                <a:latin typeface="Poppins SemiBold" pitchFamily="2" charset="77"/>
                <a:cs typeface="Poppins SemiBold" pitchFamily="2" charset="77"/>
              </a:defRPr>
            </a:lvl1pPr>
          </a:lstStyle>
          <a:p>
            <a:r>
              <a:rPr lang="en-US"/>
              <a:t>Company Name</a:t>
            </a:r>
          </a:p>
        </p:txBody>
      </p:sp>
      <p:sp>
        <p:nvSpPr>
          <p:cNvPr id="10" name="Rectangle 9">
            <a:extLst>
              <a:ext uri="{FF2B5EF4-FFF2-40B4-BE49-F238E27FC236}">
                <a16:creationId xmlns:a16="http://schemas.microsoft.com/office/drawing/2014/main" id="{7CD2D898-C1E4-1C4E-B41C-23A7E59AE640}"/>
              </a:ext>
            </a:extLst>
          </p:cNvPr>
          <p:cNvSpPr/>
          <p:nvPr userDrawn="1"/>
        </p:nvSpPr>
        <p:spPr>
          <a:xfrm flipV="1">
            <a:off x="1" y="365239"/>
            <a:ext cx="38099" cy="764390"/>
          </a:xfrm>
          <a:prstGeom prst="rect">
            <a:avLst/>
          </a:prstGeom>
          <a:solidFill>
            <a:srgbClr val="FF8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8"/>
              <a:t>  </a:t>
            </a:r>
          </a:p>
        </p:txBody>
      </p:sp>
      <p:pic>
        <p:nvPicPr>
          <p:cNvPr id="23" name="Picture 22">
            <a:extLst>
              <a:ext uri="{FF2B5EF4-FFF2-40B4-BE49-F238E27FC236}">
                <a16:creationId xmlns:a16="http://schemas.microsoft.com/office/drawing/2014/main" id="{0438C21C-6688-CD47-9B39-2BD825F592A9}"/>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603284" y="6440199"/>
            <a:ext cx="767123" cy="264231"/>
          </a:xfrm>
          <a:prstGeom prst="rect">
            <a:avLst/>
          </a:prstGeom>
        </p:spPr>
      </p:pic>
      <p:sp>
        <p:nvSpPr>
          <p:cNvPr id="20" name="Text Placeholder 5">
            <a:extLst>
              <a:ext uri="{FF2B5EF4-FFF2-40B4-BE49-F238E27FC236}">
                <a16:creationId xmlns:a16="http://schemas.microsoft.com/office/drawing/2014/main" id="{50E4BD5B-FA1C-CA42-B01F-D6A4F333E0FE}"/>
              </a:ext>
            </a:extLst>
          </p:cNvPr>
          <p:cNvSpPr>
            <a:spLocks noGrp="1"/>
          </p:cNvSpPr>
          <p:nvPr>
            <p:ph type="body" sz="quarter" idx="18" hasCustomPrompt="1"/>
          </p:nvPr>
        </p:nvSpPr>
        <p:spPr>
          <a:xfrm>
            <a:off x="6479967" y="5569457"/>
            <a:ext cx="1523417" cy="383287"/>
          </a:xfrm>
        </p:spPr>
        <p:txBody>
          <a:bodyPr>
            <a:noAutofit/>
          </a:bodyPr>
          <a:lstStyle>
            <a:lvl1pPr marL="0" indent="0">
              <a:lnSpc>
                <a:spcPct val="100000"/>
              </a:lnSpc>
              <a:spcBef>
                <a:spcPts val="0"/>
              </a:spcBef>
              <a:buNone/>
              <a:defRPr sz="2333" b="1" i="0">
                <a:solidFill>
                  <a:schemeClr val="bg1"/>
                </a:solidFill>
                <a:latin typeface="Poppins" pitchFamily="2" charset="77"/>
                <a:cs typeface="Poppins" pitchFamily="2" charset="77"/>
              </a:defRPr>
            </a:lvl1pPr>
            <a:lvl2pPr marL="457182" indent="0">
              <a:buNone/>
              <a:defRPr sz="1400" b="0" i="0">
                <a:latin typeface="Poppins" pitchFamily="2" charset="77"/>
                <a:cs typeface="Poppins" pitchFamily="2" charset="77"/>
              </a:defRPr>
            </a:lvl2pPr>
            <a:lvl3pPr marL="914363" indent="0">
              <a:buNone/>
              <a:defRPr sz="1400" b="0" i="0">
                <a:latin typeface="Poppins" pitchFamily="2" charset="77"/>
                <a:cs typeface="Poppins" pitchFamily="2" charset="77"/>
              </a:defRPr>
            </a:lvl3pPr>
            <a:lvl4pPr marL="1371545" indent="0">
              <a:buNone/>
              <a:defRPr sz="1400" b="0" i="0">
                <a:latin typeface="Poppins" pitchFamily="2" charset="77"/>
                <a:cs typeface="Poppins" pitchFamily="2" charset="77"/>
              </a:defRPr>
            </a:lvl4pPr>
            <a:lvl5pPr marL="1828727" indent="0">
              <a:buNone/>
              <a:defRPr sz="1400" b="0" i="0">
                <a:latin typeface="Poppins" pitchFamily="2" charset="77"/>
                <a:cs typeface="Poppins" pitchFamily="2" charset="77"/>
              </a:defRPr>
            </a:lvl5pPr>
          </a:lstStyle>
          <a:p>
            <a:pPr lvl="0"/>
            <a:r>
              <a:rPr lang="en-US"/>
              <a:t>00</a:t>
            </a:r>
          </a:p>
        </p:txBody>
      </p:sp>
      <p:sp>
        <p:nvSpPr>
          <p:cNvPr id="4" name="Text Placeholder 3">
            <a:extLst>
              <a:ext uri="{FF2B5EF4-FFF2-40B4-BE49-F238E27FC236}">
                <a16:creationId xmlns:a16="http://schemas.microsoft.com/office/drawing/2014/main" id="{E5DB3430-93CA-9540-9380-D85F161C9580}"/>
              </a:ext>
            </a:extLst>
          </p:cNvPr>
          <p:cNvSpPr>
            <a:spLocks noGrp="1"/>
          </p:cNvSpPr>
          <p:nvPr>
            <p:ph type="body" sz="quarter" idx="20"/>
          </p:nvPr>
        </p:nvSpPr>
        <p:spPr>
          <a:xfrm>
            <a:off x="603250" y="1450136"/>
            <a:ext cx="5066030" cy="4795100"/>
          </a:xfrm>
        </p:spPr>
        <p:txBody>
          <a:bodyPr/>
          <a:lstStyle>
            <a:lvl1pPr marL="0" indent="0">
              <a:lnSpc>
                <a:spcPct val="150000"/>
              </a:lnSpc>
              <a:buNone/>
              <a:defRPr sz="1167" b="0" i="0">
                <a:solidFill>
                  <a:schemeClr val="tx1">
                    <a:lumMod val="75000"/>
                    <a:lumOff val="25000"/>
                  </a:schemeClr>
                </a:solidFill>
                <a:latin typeface="Segoe UI" panose="020B0502040204020203" pitchFamily="34" charset="0"/>
                <a:cs typeface="Segoe UI" panose="020B0502040204020203" pitchFamily="34" charset="0"/>
              </a:defRPr>
            </a:lvl1pPr>
            <a:lvl2pPr>
              <a:lnSpc>
                <a:spcPct val="150000"/>
              </a:lnSpc>
              <a:defRPr sz="1167" b="0" i="0">
                <a:solidFill>
                  <a:schemeClr val="tx1">
                    <a:lumMod val="75000"/>
                    <a:lumOff val="25000"/>
                  </a:schemeClr>
                </a:solidFill>
                <a:latin typeface="Segoe UI" panose="020B0502040204020203" pitchFamily="34" charset="0"/>
                <a:cs typeface="Segoe UI" panose="020B0502040204020203" pitchFamily="34" charset="0"/>
              </a:defRPr>
            </a:lvl2pPr>
            <a:lvl3pPr>
              <a:lnSpc>
                <a:spcPct val="150000"/>
              </a:lnSpc>
              <a:defRPr sz="1167" b="0" i="0">
                <a:solidFill>
                  <a:schemeClr val="tx1">
                    <a:lumMod val="75000"/>
                    <a:lumOff val="25000"/>
                  </a:schemeClr>
                </a:solidFill>
                <a:latin typeface="Segoe UI" panose="020B0502040204020203" pitchFamily="34" charset="0"/>
                <a:cs typeface="Segoe UI" panose="020B0502040204020203" pitchFamily="34" charset="0"/>
              </a:defRPr>
            </a:lvl3pPr>
            <a:lvl4pPr>
              <a:lnSpc>
                <a:spcPct val="150000"/>
              </a:lnSpc>
              <a:defRPr sz="1167" b="0" i="0">
                <a:solidFill>
                  <a:schemeClr val="tx1">
                    <a:lumMod val="75000"/>
                    <a:lumOff val="25000"/>
                  </a:schemeClr>
                </a:solidFill>
                <a:latin typeface="Segoe UI" panose="020B0502040204020203" pitchFamily="34" charset="0"/>
                <a:cs typeface="Segoe UI" panose="020B0502040204020203" pitchFamily="34" charset="0"/>
              </a:defRPr>
            </a:lvl4pPr>
            <a:lvl5pPr>
              <a:lnSpc>
                <a:spcPct val="150000"/>
              </a:lnSpc>
              <a:defRPr sz="1167" b="0" i="0">
                <a:solidFill>
                  <a:schemeClr val="tx1">
                    <a:lumMod val="75000"/>
                    <a:lumOff val="25000"/>
                  </a:schemeClr>
                </a:solidFill>
                <a:latin typeface="Segoe UI" panose="020B0502040204020203" pitchFamily="34" charset="0"/>
                <a:cs typeface="Segoe UI" panose="020B050204020402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Box 15">
            <a:extLst>
              <a:ext uri="{FF2B5EF4-FFF2-40B4-BE49-F238E27FC236}">
                <a16:creationId xmlns:a16="http://schemas.microsoft.com/office/drawing/2014/main" id="{1D9650A9-D1FE-7F4E-A1C9-FF16CE20B16F}"/>
              </a:ext>
            </a:extLst>
          </p:cNvPr>
          <p:cNvSpPr txBox="1"/>
          <p:nvPr userDrawn="1"/>
        </p:nvSpPr>
        <p:spPr>
          <a:xfrm>
            <a:off x="6479967" y="5292459"/>
            <a:ext cx="1523418" cy="276999"/>
          </a:xfrm>
          <a:prstGeom prst="rect">
            <a:avLst/>
          </a:prstGeom>
          <a:noFill/>
        </p:spPr>
        <p:txBody>
          <a:bodyPr wrap="square" rtlCol="0">
            <a:spAutoFit/>
          </a:bodyPr>
          <a:lstStyle/>
          <a:p>
            <a:pPr algn="l"/>
            <a:r>
              <a:rPr lang="en-US" sz="1200" b="1" i="0" spc="300">
                <a:solidFill>
                  <a:schemeClr val="bg1"/>
                </a:solidFill>
                <a:latin typeface="Poppins SemiBold" pitchFamily="2" charset="77"/>
                <a:cs typeface="Poppins SemiBold" pitchFamily="2" charset="77"/>
              </a:rPr>
              <a:t>RESULTS</a:t>
            </a:r>
          </a:p>
        </p:txBody>
      </p:sp>
      <p:sp>
        <p:nvSpPr>
          <p:cNvPr id="19" name="Text Placeholder 5">
            <a:extLst>
              <a:ext uri="{FF2B5EF4-FFF2-40B4-BE49-F238E27FC236}">
                <a16:creationId xmlns:a16="http://schemas.microsoft.com/office/drawing/2014/main" id="{DE51963F-09DC-8E4A-88D2-C536162B970E}"/>
              </a:ext>
            </a:extLst>
          </p:cNvPr>
          <p:cNvSpPr>
            <a:spLocks noGrp="1"/>
          </p:cNvSpPr>
          <p:nvPr>
            <p:ph type="body" sz="quarter" idx="21" hasCustomPrompt="1"/>
          </p:nvPr>
        </p:nvSpPr>
        <p:spPr>
          <a:xfrm>
            <a:off x="6479966" y="5968238"/>
            <a:ext cx="1507897" cy="471961"/>
          </a:xfrm>
        </p:spPr>
        <p:txBody>
          <a:bodyPr>
            <a:noAutofit/>
          </a:bodyPr>
          <a:lstStyle>
            <a:lvl1pPr marL="0" indent="0">
              <a:lnSpc>
                <a:spcPct val="100000"/>
              </a:lnSpc>
              <a:spcBef>
                <a:spcPts val="0"/>
              </a:spcBef>
              <a:buNone/>
              <a:defRPr sz="1000" b="0" i="0">
                <a:solidFill>
                  <a:schemeClr val="bg1"/>
                </a:solidFill>
                <a:latin typeface="Poppins" pitchFamily="2" charset="77"/>
                <a:cs typeface="Poppins" pitchFamily="2" charset="77"/>
              </a:defRPr>
            </a:lvl1pPr>
            <a:lvl2pPr marL="457182" indent="0">
              <a:buNone/>
              <a:defRPr sz="1400" b="0" i="0">
                <a:latin typeface="Poppins" pitchFamily="2" charset="77"/>
                <a:cs typeface="Poppins" pitchFamily="2" charset="77"/>
              </a:defRPr>
            </a:lvl2pPr>
            <a:lvl3pPr marL="914363" indent="0">
              <a:buNone/>
              <a:defRPr sz="1400" b="0" i="0">
                <a:latin typeface="Poppins" pitchFamily="2" charset="77"/>
                <a:cs typeface="Poppins" pitchFamily="2" charset="77"/>
              </a:defRPr>
            </a:lvl3pPr>
            <a:lvl4pPr marL="1371545" indent="0">
              <a:buNone/>
              <a:defRPr sz="1400" b="0" i="0">
                <a:latin typeface="Poppins" pitchFamily="2" charset="77"/>
                <a:cs typeface="Poppins" pitchFamily="2" charset="77"/>
              </a:defRPr>
            </a:lvl4pPr>
            <a:lvl5pPr marL="1828727" indent="0">
              <a:buNone/>
              <a:defRPr sz="1400" b="0" i="0">
                <a:latin typeface="Poppins" pitchFamily="2" charset="77"/>
                <a:cs typeface="Poppins" pitchFamily="2" charset="77"/>
              </a:defRPr>
            </a:lvl5pPr>
          </a:lstStyle>
          <a:p>
            <a:pPr lvl="0"/>
            <a:r>
              <a:rPr lang="en-US"/>
              <a:t>Lorem Ipsum Dolor</a:t>
            </a:r>
          </a:p>
        </p:txBody>
      </p:sp>
      <p:sp>
        <p:nvSpPr>
          <p:cNvPr id="28" name="Text Placeholder 5">
            <a:extLst>
              <a:ext uri="{FF2B5EF4-FFF2-40B4-BE49-F238E27FC236}">
                <a16:creationId xmlns:a16="http://schemas.microsoft.com/office/drawing/2014/main" id="{C8C32DBD-DA02-E348-877F-086CEC75A197}"/>
              </a:ext>
            </a:extLst>
          </p:cNvPr>
          <p:cNvSpPr>
            <a:spLocks noGrp="1"/>
          </p:cNvSpPr>
          <p:nvPr>
            <p:ph type="body" sz="quarter" idx="22" hasCustomPrompt="1"/>
          </p:nvPr>
        </p:nvSpPr>
        <p:spPr>
          <a:xfrm>
            <a:off x="8278598" y="5560831"/>
            <a:ext cx="1523417" cy="383287"/>
          </a:xfrm>
        </p:spPr>
        <p:txBody>
          <a:bodyPr>
            <a:noAutofit/>
          </a:bodyPr>
          <a:lstStyle>
            <a:lvl1pPr marL="0" indent="0">
              <a:lnSpc>
                <a:spcPct val="100000"/>
              </a:lnSpc>
              <a:spcBef>
                <a:spcPts val="0"/>
              </a:spcBef>
              <a:buNone/>
              <a:defRPr sz="2333" b="1" i="0">
                <a:solidFill>
                  <a:schemeClr val="bg1"/>
                </a:solidFill>
                <a:latin typeface="Poppins" pitchFamily="2" charset="77"/>
                <a:cs typeface="Poppins" pitchFamily="2" charset="77"/>
              </a:defRPr>
            </a:lvl1pPr>
            <a:lvl2pPr marL="457182" indent="0">
              <a:buNone/>
              <a:defRPr sz="1400" b="0" i="0">
                <a:latin typeface="Poppins" pitchFamily="2" charset="77"/>
                <a:cs typeface="Poppins" pitchFamily="2" charset="77"/>
              </a:defRPr>
            </a:lvl2pPr>
            <a:lvl3pPr marL="914363" indent="0">
              <a:buNone/>
              <a:defRPr sz="1400" b="0" i="0">
                <a:latin typeface="Poppins" pitchFamily="2" charset="77"/>
                <a:cs typeface="Poppins" pitchFamily="2" charset="77"/>
              </a:defRPr>
            </a:lvl3pPr>
            <a:lvl4pPr marL="1371545" indent="0">
              <a:buNone/>
              <a:defRPr sz="1400" b="0" i="0">
                <a:latin typeface="Poppins" pitchFamily="2" charset="77"/>
                <a:cs typeface="Poppins" pitchFamily="2" charset="77"/>
              </a:defRPr>
            </a:lvl4pPr>
            <a:lvl5pPr marL="1828727" indent="0">
              <a:buNone/>
              <a:defRPr sz="1400" b="0" i="0">
                <a:latin typeface="Poppins" pitchFamily="2" charset="77"/>
                <a:cs typeface="Poppins" pitchFamily="2" charset="77"/>
              </a:defRPr>
            </a:lvl5pPr>
          </a:lstStyle>
          <a:p>
            <a:pPr lvl="0"/>
            <a:r>
              <a:rPr lang="en-US"/>
              <a:t>00</a:t>
            </a:r>
          </a:p>
        </p:txBody>
      </p:sp>
      <p:sp>
        <p:nvSpPr>
          <p:cNvPr id="29" name="Text Placeholder 5">
            <a:extLst>
              <a:ext uri="{FF2B5EF4-FFF2-40B4-BE49-F238E27FC236}">
                <a16:creationId xmlns:a16="http://schemas.microsoft.com/office/drawing/2014/main" id="{6EB1CA55-D925-444F-8DA0-8CEF05F20D86}"/>
              </a:ext>
            </a:extLst>
          </p:cNvPr>
          <p:cNvSpPr>
            <a:spLocks noGrp="1"/>
          </p:cNvSpPr>
          <p:nvPr>
            <p:ph type="body" sz="quarter" idx="23" hasCustomPrompt="1"/>
          </p:nvPr>
        </p:nvSpPr>
        <p:spPr>
          <a:xfrm>
            <a:off x="8278597" y="5959611"/>
            <a:ext cx="1507897" cy="471961"/>
          </a:xfrm>
        </p:spPr>
        <p:txBody>
          <a:bodyPr>
            <a:noAutofit/>
          </a:bodyPr>
          <a:lstStyle>
            <a:lvl1pPr marL="0" indent="0">
              <a:lnSpc>
                <a:spcPct val="100000"/>
              </a:lnSpc>
              <a:spcBef>
                <a:spcPts val="0"/>
              </a:spcBef>
              <a:buNone/>
              <a:defRPr sz="1000" b="0" i="0">
                <a:solidFill>
                  <a:schemeClr val="bg1"/>
                </a:solidFill>
                <a:latin typeface="Poppins" pitchFamily="2" charset="77"/>
                <a:cs typeface="Poppins" pitchFamily="2" charset="77"/>
              </a:defRPr>
            </a:lvl1pPr>
            <a:lvl2pPr marL="457182" indent="0">
              <a:buNone/>
              <a:defRPr sz="1400" b="0" i="0">
                <a:latin typeface="Poppins" pitchFamily="2" charset="77"/>
                <a:cs typeface="Poppins" pitchFamily="2" charset="77"/>
              </a:defRPr>
            </a:lvl2pPr>
            <a:lvl3pPr marL="914363" indent="0">
              <a:buNone/>
              <a:defRPr sz="1400" b="0" i="0">
                <a:latin typeface="Poppins" pitchFamily="2" charset="77"/>
                <a:cs typeface="Poppins" pitchFamily="2" charset="77"/>
              </a:defRPr>
            </a:lvl3pPr>
            <a:lvl4pPr marL="1371545" indent="0">
              <a:buNone/>
              <a:defRPr sz="1400" b="0" i="0">
                <a:latin typeface="Poppins" pitchFamily="2" charset="77"/>
                <a:cs typeface="Poppins" pitchFamily="2" charset="77"/>
              </a:defRPr>
            </a:lvl4pPr>
            <a:lvl5pPr marL="1828727" indent="0">
              <a:buNone/>
              <a:defRPr sz="1400" b="0" i="0">
                <a:latin typeface="Poppins" pitchFamily="2" charset="77"/>
                <a:cs typeface="Poppins" pitchFamily="2" charset="77"/>
              </a:defRPr>
            </a:lvl5pPr>
          </a:lstStyle>
          <a:p>
            <a:pPr lvl="0"/>
            <a:r>
              <a:rPr lang="en-US"/>
              <a:t>Lorem Ipsum Dolor</a:t>
            </a:r>
          </a:p>
        </p:txBody>
      </p:sp>
      <p:sp>
        <p:nvSpPr>
          <p:cNvPr id="30" name="Text Placeholder 5">
            <a:extLst>
              <a:ext uri="{FF2B5EF4-FFF2-40B4-BE49-F238E27FC236}">
                <a16:creationId xmlns:a16="http://schemas.microsoft.com/office/drawing/2014/main" id="{9555A56F-2156-0C47-9C24-6E95A084A9D2}"/>
              </a:ext>
            </a:extLst>
          </p:cNvPr>
          <p:cNvSpPr>
            <a:spLocks noGrp="1"/>
          </p:cNvSpPr>
          <p:nvPr>
            <p:ph type="body" sz="quarter" idx="24" hasCustomPrompt="1"/>
          </p:nvPr>
        </p:nvSpPr>
        <p:spPr>
          <a:xfrm>
            <a:off x="10077231" y="5553097"/>
            <a:ext cx="1523417" cy="383287"/>
          </a:xfrm>
        </p:spPr>
        <p:txBody>
          <a:bodyPr>
            <a:noAutofit/>
          </a:bodyPr>
          <a:lstStyle>
            <a:lvl1pPr marL="0" indent="0">
              <a:lnSpc>
                <a:spcPct val="100000"/>
              </a:lnSpc>
              <a:spcBef>
                <a:spcPts val="0"/>
              </a:spcBef>
              <a:buNone/>
              <a:defRPr sz="2333" b="1" i="0">
                <a:solidFill>
                  <a:schemeClr val="bg1"/>
                </a:solidFill>
                <a:latin typeface="Poppins" pitchFamily="2" charset="77"/>
                <a:cs typeface="Poppins" pitchFamily="2" charset="77"/>
              </a:defRPr>
            </a:lvl1pPr>
            <a:lvl2pPr marL="457182" indent="0">
              <a:buNone/>
              <a:defRPr sz="1400" b="0" i="0">
                <a:latin typeface="Poppins" pitchFamily="2" charset="77"/>
                <a:cs typeface="Poppins" pitchFamily="2" charset="77"/>
              </a:defRPr>
            </a:lvl2pPr>
            <a:lvl3pPr marL="914363" indent="0">
              <a:buNone/>
              <a:defRPr sz="1400" b="0" i="0">
                <a:latin typeface="Poppins" pitchFamily="2" charset="77"/>
                <a:cs typeface="Poppins" pitchFamily="2" charset="77"/>
              </a:defRPr>
            </a:lvl3pPr>
            <a:lvl4pPr marL="1371545" indent="0">
              <a:buNone/>
              <a:defRPr sz="1400" b="0" i="0">
                <a:latin typeface="Poppins" pitchFamily="2" charset="77"/>
                <a:cs typeface="Poppins" pitchFamily="2" charset="77"/>
              </a:defRPr>
            </a:lvl4pPr>
            <a:lvl5pPr marL="1828727" indent="0">
              <a:buNone/>
              <a:defRPr sz="1400" b="0" i="0">
                <a:latin typeface="Poppins" pitchFamily="2" charset="77"/>
                <a:cs typeface="Poppins" pitchFamily="2" charset="77"/>
              </a:defRPr>
            </a:lvl5pPr>
          </a:lstStyle>
          <a:p>
            <a:pPr lvl="0"/>
            <a:r>
              <a:rPr lang="en-US"/>
              <a:t>00</a:t>
            </a:r>
          </a:p>
        </p:txBody>
      </p:sp>
      <p:sp>
        <p:nvSpPr>
          <p:cNvPr id="31" name="Text Placeholder 5">
            <a:extLst>
              <a:ext uri="{FF2B5EF4-FFF2-40B4-BE49-F238E27FC236}">
                <a16:creationId xmlns:a16="http://schemas.microsoft.com/office/drawing/2014/main" id="{0AC86934-578D-4547-91D4-0207518575BA}"/>
              </a:ext>
            </a:extLst>
          </p:cNvPr>
          <p:cNvSpPr>
            <a:spLocks noGrp="1"/>
          </p:cNvSpPr>
          <p:nvPr>
            <p:ph type="body" sz="quarter" idx="25" hasCustomPrompt="1"/>
          </p:nvPr>
        </p:nvSpPr>
        <p:spPr>
          <a:xfrm>
            <a:off x="10077230" y="5951878"/>
            <a:ext cx="1507897" cy="471961"/>
          </a:xfrm>
        </p:spPr>
        <p:txBody>
          <a:bodyPr>
            <a:noAutofit/>
          </a:bodyPr>
          <a:lstStyle>
            <a:lvl1pPr marL="0" indent="0">
              <a:lnSpc>
                <a:spcPct val="100000"/>
              </a:lnSpc>
              <a:spcBef>
                <a:spcPts val="0"/>
              </a:spcBef>
              <a:buNone/>
              <a:defRPr sz="1000" b="0" i="0">
                <a:solidFill>
                  <a:schemeClr val="bg1"/>
                </a:solidFill>
                <a:latin typeface="Poppins" pitchFamily="2" charset="77"/>
                <a:cs typeface="Poppins" pitchFamily="2" charset="77"/>
              </a:defRPr>
            </a:lvl1pPr>
            <a:lvl2pPr marL="457182" indent="0">
              <a:buNone/>
              <a:defRPr sz="1400" b="0" i="0">
                <a:latin typeface="Poppins" pitchFamily="2" charset="77"/>
                <a:cs typeface="Poppins" pitchFamily="2" charset="77"/>
              </a:defRPr>
            </a:lvl2pPr>
            <a:lvl3pPr marL="914363" indent="0">
              <a:buNone/>
              <a:defRPr sz="1400" b="0" i="0">
                <a:latin typeface="Poppins" pitchFamily="2" charset="77"/>
                <a:cs typeface="Poppins" pitchFamily="2" charset="77"/>
              </a:defRPr>
            </a:lvl3pPr>
            <a:lvl4pPr marL="1371545" indent="0">
              <a:buNone/>
              <a:defRPr sz="1400" b="0" i="0">
                <a:latin typeface="Poppins" pitchFamily="2" charset="77"/>
                <a:cs typeface="Poppins" pitchFamily="2" charset="77"/>
              </a:defRPr>
            </a:lvl4pPr>
            <a:lvl5pPr marL="1828727" indent="0">
              <a:buNone/>
              <a:defRPr sz="1400" b="0" i="0">
                <a:latin typeface="Poppins" pitchFamily="2" charset="77"/>
                <a:cs typeface="Poppins" pitchFamily="2" charset="77"/>
              </a:defRPr>
            </a:lvl5pPr>
          </a:lstStyle>
          <a:p>
            <a:pPr lvl="0"/>
            <a:r>
              <a:rPr lang="en-US"/>
              <a:t>Lorem Ipsum Dolor</a:t>
            </a:r>
          </a:p>
        </p:txBody>
      </p:sp>
    </p:spTree>
    <p:extLst>
      <p:ext uri="{BB962C8B-B14F-4D97-AF65-F5344CB8AC3E}">
        <p14:creationId xmlns:p14="http://schemas.microsoft.com/office/powerpoint/2010/main" val="9034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Title only">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6C0C770B-B4AF-E443-922A-886366399C36}"/>
              </a:ext>
            </a:extLst>
          </p:cNvPr>
          <p:cNvSpPr>
            <a:spLocks noGrp="1"/>
          </p:cNvSpPr>
          <p:nvPr>
            <p:ph type="sldNum" sz="quarter" idx="12"/>
          </p:nvPr>
        </p:nvSpPr>
        <p:spPr>
          <a:xfrm>
            <a:off x="8845516" y="6454781"/>
            <a:ext cx="2743200" cy="154809"/>
          </a:xfrm>
        </p:spPr>
        <p:txBody>
          <a:bodyPr/>
          <a:lstStyle>
            <a:lvl1pPr>
              <a:defRPr sz="700">
                <a:solidFill>
                  <a:schemeClr val="tx1">
                    <a:lumMod val="85000"/>
                    <a:lumOff val="15000"/>
                  </a:schemeClr>
                </a:solidFill>
              </a:defRPr>
            </a:lvl1pPr>
          </a:lstStyle>
          <a:p>
            <a:fld id="{056F86DB-78DF-EB43-A6BE-40415A3A0052}" type="slidenum">
              <a:rPr lang="en-US" smtClean="0"/>
              <a:pPr/>
              <a:t>‹#›</a:t>
            </a:fld>
            <a:endParaRPr lang="en-US"/>
          </a:p>
        </p:txBody>
      </p:sp>
      <p:sp>
        <p:nvSpPr>
          <p:cNvPr id="9" name="Title 1">
            <a:extLst>
              <a:ext uri="{FF2B5EF4-FFF2-40B4-BE49-F238E27FC236}">
                <a16:creationId xmlns:a16="http://schemas.microsoft.com/office/drawing/2014/main" id="{0E93CEEC-4F06-5349-BB63-F02B2B211B29}"/>
              </a:ext>
            </a:extLst>
          </p:cNvPr>
          <p:cNvSpPr>
            <a:spLocks noGrp="1"/>
          </p:cNvSpPr>
          <p:nvPr>
            <p:ph type="ctrTitle" hasCustomPrompt="1"/>
          </p:nvPr>
        </p:nvSpPr>
        <p:spPr>
          <a:xfrm>
            <a:off x="603284" y="388389"/>
            <a:ext cx="10985432" cy="764390"/>
          </a:xfrm>
        </p:spPr>
        <p:txBody>
          <a:bodyPr anchor="ctr">
            <a:normAutofit/>
          </a:bodyPr>
          <a:lstStyle>
            <a:lvl1pPr algn="l">
              <a:defRPr sz="4000" b="1" i="0">
                <a:solidFill>
                  <a:srgbClr val="063A79"/>
                </a:solidFill>
                <a:latin typeface="Poppins SemiBold" pitchFamily="2" charset="77"/>
                <a:cs typeface="Poppins SemiBold" pitchFamily="2" charset="77"/>
              </a:defRPr>
            </a:lvl1pPr>
          </a:lstStyle>
          <a:p>
            <a:r>
              <a:rPr lang="en-US"/>
              <a:t>Placeholder for Title</a:t>
            </a:r>
          </a:p>
        </p:txBody>
      </p:sp>
    </p:spTree>
    <p:extLst>
      <p:ext uri="{BB962C8B-B14F-4D97-AF65-F5344CB8AC3E}">
        <p14:creationId xmlns:p14="http://schemas.microsoft.com/office/powerpoint/2010/main" val="1367578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E56F6-E1F8-BEB8-2231-9B44A9A901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DF7249-4B6A-C2EF-72AD-204CB768843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15D814-E69C-E7A2-C019-AF3C8AD1880F}"/>
              </a:ext>
            </a:extLst>
          </p:cNvPr>
          <p:cNvSpPr>
            <a:spLocks noGrp="1"/>
          </p:cNvSpPr>
          <p:nvPr>
            <p:ph type="dt" sz="half" idx="10"/>
          </p:nvPr>
        </p:nvSpPr>
        <p:spPr/>
        <p:txBody>
          <a:bodyPr/>
          <a:lstStyle/>
          <a:p>
            <a:fld id="{20BE769F-3EFE-4921-B61F-61C016079B20}" type="datetimeFigureOut">
              <a:rPr lang="en-US" smtClean="0"/>
              <a:t>1/5/2025</a:t>
            </a:fld>
            <a:endParaRPr lang="en-US"/>
          </a:p>
        </p:txBody>
      </p:sp>
      <p:sp>
        <p:nvSpPr>
          <p:cNvPr id="5" name="Footer Placeholder 4">
            <a:extLst>
              <a:ext uri="{FF2B5EF4-FFF2-40B4-BE49-F238E27FC236}">
                <a16:creationId xmlns:a16="http://schemas.microsoft.com/office/drawing/2014/main" id="{8A4F6351-7E9D-F30B-3ED9-550C1B3C39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BB24BC-1071-ECDC-AA83-D9FAF1310508}"/>
              </a:ext>
            </a:extLst>
          </p:cNvPr>
          <p:cNvSpPr>
            <a:spLocks noGrp="1"/>
          </p:cNvSpPr>
          <p:nvPr>
            <p:ph type="sldNum" sz="quarter" idx="12"/>
          </p:nvPr>
        </p:nvSpPr>
        <p:spPr/>
        <p:txBody>
          <a:bodyPr/>
          <a:lstStyle/>
          <a:p>
            <a:fld id="{218A5D21-7F0A-4CFC-94C6-8BDC673D9407}" type="slidenum">
              <a:rPr lang="en-US" smtClean="0"/>
              <a:t>‹#›</a:t>
            </a:fld>
            <a:endParaRPr lang="en-US"/>
          </a:p>
        </p:txBody>
      </p:sp>
    </p:spTree>
    <p:extLst>
      <p:ext uri="{BB962C8B-B14F-4D97-AF65-F5344CB8AC3E}">
        <p14:creationId xmlns:p14="http://schemas.microsoft.com/office/powerpoint/2010/main" val="2380688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035CA-3729-890F-07A0-17CA06DF1B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20C3146-0E45-B1C2-F609-A57D8531493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4BA9F7-13CB-7F51-A905-A872B204963E}"/>
              </a:ext>
            </a:extLst>
          </p:cNvPr>
          <p:cNvSpPr>
            <a:spLocks noGrp="1"/>
          </p:cNvSpPr>
          <p:nvPr>
            <p:ph type="dt" sz="half" idx="10"/>
          </p:nvPr>
        </p:nvSpPr>
        <p:spPr/>
        <p:txBody>
          <a:bodyPr/>
          <a:lstStyle/>
          <a:p>
            <a:fld id="{20BE769F-3EFE-4921-B61F-61C016079B20}" type="datetimeFigureOut">
              <a:rPr lang="en-US" smtClean="0"/>
              <a:t>1/5/2025</a:t>
            </a:fld>
            <a:endParaRPr lang="en-US"/>
          </a:p>
        </p:txBody>
      </p:sp>
      <p:sp>
        <p:nvSpPr>
          <p:cNvPr id="5" name="Footer Placeholder 4">
            <a:extLst>
              <a:ext uri="{FF2B5EF4-FFF2-40B4-BE49-F238E27FC236}">
                <a16:creationId xmlns:a16="http://schemas.microsoft.com/office/drawing/2014/main" id="{C3BFD679-9D40-7372-3F65-423FE80DFE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0C4B3-30A8-7BC7-3D13-347BDEBE74AD}"/>
              </a:ext>
            </a:extLst>
          </p:cNvPr>
          <p:cNvSpPr>
            <a:spLocks noGrp="1"/>
          </p:cNvSpPr>
          <p:nvPr>
            <p:ph type="sldNum" sz="quarter" idx="12"/>
          </p:nvPr>
        </p:nvSpPr>
        <p:spPr/>
        <p:txBody>
          <a:bodyPr/>
          <a:lstStyle/>
          <a:p>
            <a:fld id="{218A5D21-7F0A-4CFC-94C6-8BDC673D9407}" type="slidenum">
              <a:rPr lang="en-US" smtClean="0"/>
              <a:t>‹#›</a:t>
            </a:fld>
            <a:endParaRPr lang="en-US"/>
          </a:p>
        </p:txBody>
      </p:sp>
    </p:spTree>
    <p:extLst>
      <p:ext uri="{BB962C8B-B14F-4D97-AF65-F5344CB8AC3E}">
        <p14:creationId xmlns:p14="http://schemas.microsoft.com/office/powerpoint/2010/main" val="2628220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5342E-1067-67B5-9D3B-990569FB41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CD1BBB-2183-4D40-61F7-AEFDE21E1A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FCA7B4-BBB6-D728-F4E9-53D5804742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DC2E457-FA7C-881E-EB27-A212F3E66ED8}"/>
              </a:ext>
            </a:extLst>
          </p:cNvPr>
          <p:cNvSpPr>
            <a:spLocks noGrp="1"/>
          </p:cNvSpPr>
          <p:nvPr>
            <p:ph type="dt" sz="half" idx="10"/>
          </p:nvPr>
        </p:nvSpPr>
        <p:spPr/>
        <p:txBody>
          <a:bodyPr/>
          <a:lstStyle/>
          <a:p>
            <a:fld id="{20BE769F-3EFE-4921-B61F-61C016079B20}" type="datetimeFigureOut">
              <a:rPr lang="en-US" smtClean="0"/>
              <a:t>1/5/2025</a:t>
            </a:fld>
            <a:endParaRPr lang="en-US"/>
          </a:p>
        </p:txBody>
      </p:sp>
      <p:sp>
        <p:nvSpPr>
          <p:cNvPr id="6" name="Footer Placeholder 5">
            <a:extLst>
              <a:ext uri="{FF2B5EF4-FFF2-40B4-BE49-F238E27FC236}">
                <a16:creationId xmlns:a16="http://schemas.microsoft.com/office/drawing/2014/main" id="{4EA816DC-7698-B4F9-BE6E-8C371ACD9A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288639-0D96-7E1B-2360-29CD2F7D85E0}"/>
              </a:ext>
            </a:extLst>
          </p:cNvPr>
          <p:cNvSpPr>
            <a:spLocks noGrp="1"/>
          </p:cNvSpPr>
          <p:nvPr>
            <p:ph type="sldNum" sz="quarter" idx="12"/>
          </p:nvPr>
        </p:nvSpPr>
        <p:spPr/>
        <p:txBody>
          <a:bodyPr/>
          <a:lstStyle/>
          <a:p>
            <a:fld id="{218A5D21-7F0A-4CFC-94C6-8BDC673D9407}" type="slidenum">
              <a:rPr lang="en-US" smtClean="0"/>
              <a:t>‹#›</a:t>
            </a:fld>
            <a:endParaRPr lang="en-US"/>
          </a:p>
        </p:txBody>
      </p:sp>
    </p:spTree>
    <p:extLst>
      <p:ext uri="{BB962C8B-B14F-4D97-AF65-F5344CB8AC3E}">
        <p14:creationId xmlns:p14="http://schemas.microsoft.com/office/powerpoint/2010/main" val="26072790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9D910-34C7-A662-974D-F4563879E3F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4FB4B6C-85FA-BCBD-4726-32B92732AF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F11EBED-9649-A8FE-9CC0-5873086D8E0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2C11178-D8BE-4053-2A0C-014E852995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7B712E-2C00-04D7-85A2-154A73F5DB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1C387AD-301E-6436-5AAB-0E2BE9C64FEF}"/>
              </a:ext>
            </a:extLst>
          </p:cNvPr>
          <p:cNvSpPr>
            <a:spLocks noGrp="1"/>
          </p:cNvSpPr>
          <p:nvPr>
            <p:ph type="dt" sz="half" idx="10"/>
          </p:nvPr>
        </p:nvSpPr>
        <p:spPr/>
        <p:txBody>
          <a:bodyPr/>
          <a:lstStyle/>
          <a:p>
            <a:fld id="{20BE769F-3EFE-4921-B61F-61C016079B20}" type="datetimeFigureOut">
              <a:rPr lang="en-US" smtClean="0"/>
              <a:t>1/5/2025</a:t>
            </a:fld>
            <a:endParaRPr lang="en-US"/>
          </a:p>
        </p:txBody>
      </p:sp>
      <p:sp>
        <p:nvSpPr>
          <p:cNvPr id="8" name="Footer Placeholder 7">
            <a:extLst>
              <a:ext uri="{FF2B5EF4-FFF2-40B4-BE49-F238E27FC236}">
                <a16:creationId xmlns:a16="http://schemas.microsoft.com/office/drawing/2014/main" id="{0FA518C3-86A4-CF54-23CC-BD587141271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2DDB6D1-AFB1-BAA3-01F9-269B01CF5F56}"/>
              </a:ext>
            </a:extLst>
          </p:cNvPr>
          <p:cNvSpPr>
            <a:spLocks noGrp="1"/>
          </p:cNvSpPr>
          <p:nvPr>
            <p:ph type="sldNum" sz="quarter" idx="12"/>
          </p:nvPr>
        </p:nvSpPr>
        <p:spPr/>
        <p:txBody>
          <a:bodyPr/>
          <a:lstStyle/>
          <a:p>
            <a:fld id="{218A5D21-7F0A-4CFC-94C6-8BDC673D9407}" type="slidenum">
              <a:rPr lang="en-US" smtClean="0"/>
              <a:t>‹#›</a:t>
            </a:fld>
            <a:endParaRPr lang="en-US"/>
          </a:p>
        </p:txBody>
      </p:sp>
    </p:spTree>
    <p:extLst>
      <p:ext uri="{BB962C8B-B14F-4D97-AF65-F5344CB8AC3E}">
        <p14:creationId xmlns:p14="http://schemas.microsoft.com/office/powerpoint/2010/main" val="2264229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28168-AC0A-9733-0428-1F7220D274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4CB001D-E939-6A21-933E-25C9500E7462}"/>
              </a:ext>
            </a:extLst>
          </p:cNvPr>
          <p:cNvSpPr>
            <a:spLocks noGrp="1"/>
          </p:cNvSpPr>
          <p:nvPr>
            <p:ph type="dt" sz="half" idx="10"/>
          </p:nvPr>
        </p:nvSpPr>
        <p:spPr/>
        <p:txBody>
          <a:bodyPr/>
          <a:lstStyle/>
          <a:p>
            <a:fld id="{20BE769F-3EFE-4921-B61F-61C016079B20}" type="datetimeFigureOut">
              <a:rPr lang="en-US" smtClean="0"/>
              <a:t>1/5/2025</a:t>
            </a:fld>
            <a:endParaRPr lang="en-US"/>
          </a:p>
        </p:txBody>
      </p:sp>
      <p:sp>
        <p:nvSpPr>
          <p:cNvPr id="4" name="Footer Placeholder 3">
            <a:extLst>
              <a:ext uri="{FF2B5EF4-FFF2-40B4-BE49-F238E27FC236}">
                <a16:creationId xmlns:a16="http://schemas.microsoft.com/office/drawing/2014/main" id="{EF132308-FD43-3010-5326-5B3ABEB9A5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8A45B9-9BB8-481C-2694-0FBA94050EDF}"/>
              </a:ext>
            </a:extLst>
          </p:cNvPr>
          <p:cNvSpPr>
            <a:spLocks noGrp="1"/>
          </p:cNvSpPr>
          <p:nvPr>
            <p:ph type="sldNum" sz="quarter" idx="12"/>
          </p:nvPr>
        </p:nvSpPr>
        <p:spPr/>
        <p:txBody>
          <a:bodyPr/>
          <a:lstStyle/>
          <a:p>
            <a:fld id="{218A5D21-7F0A-4CFC-94C6-8BDC673D9407}" type="slidenum">
              <a:rPr lang="en-US" smtClean="0"/>
              <a:t>‹#›</a:t>
            </a:fld>
            <a:endParaRPr lang="en-US"/>
          </a:p>
        </p:txBody>
      </p:sp>
    </p:spTree>
    <p:extLst>
      <p:ext uri="{BB962C8B-B14F-4D97-AF65-F5344CB8AC3E}">
        <p14:creationId xmlns:p14="http://schemas.microsoft.com/office/powerpoint/2010/main" val="2792037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E007E9-62F7-598E-FE7B-CCA72C3EDE78}"/>
              </a:ext>
            </a:extLst>
          </p:cNvPr>
          <p:cNvSpPr>
            <a:spLocks noGrp="1"/>
          </p:cNvSpPr>
          <p:nvPr>
            <p:ph type="dt" sz="half" idx="10"/>
          </p:nvPr>
        </p:nvSpPr>
        <p:spPr/>
        <p:txBody>
          <a:bodyPr/>
          <a:lstStyle/>
          <a:p>
            <a:fld id="{20BE769F-3EFE-4921-B61F-61C016079B20}" type="datetimeFigureOut">
              <a:rPr lang="en-US" smtClean="0"/>
              <a:t>1/5/2025</a:t>
            </a:fld>
            <a:endParaRPr lang="en-US"/>
          </a:p>
        </p:txBody>
      </p:sp>
      <p:sp>
        <p:nvSpPr>
          <p:cNvPr id="3" name="Footer Placeholder 2">
            <a:extLst>
              <a:ext uri="{FF2B5EF4-FFF2-40B4-BE49-F238E27FC236}">
                <a16:creationId xmlns:a16="http://schemas.microsoft.com/office/drawing/2014/main" id="{80D17293-20D1-C850-CE5B-AACC9C2A8D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9785A0-53F2-D752-A2C4-90085C0D4D98}"/>
              </a:ext>
            </a:extLst>
          </p:cNvPr>
          <p:cNvSpPr>
            <a:spLocks noGrp="1"/>
          </p:cNvSpPr>
          <p:nvPr>
            <p:ph type="sldNum" sz="quarter" idx="12"/>
          </p:nvPr>
        </p:nvSpPr>
        <p:spPr/>
        <p:txBody>
          <a:bodyPr/>
          <a:lstStyle/>
          <a:p>
            <a:fld id="{218A5D21-7F0A-4CFC-94C6-8BDC673D9407}" type="slidenum">
              <a:rPr lang="en-US" smtClean="0"/>
              <a:t>‹#›</a:t>
            </a:fld>
            <a:endParaRPr lang="en-US"/>
          </a:p>
        </p:txBody>
      </p:sp>
    </p:spTree>
    <p:extLst>
      <p:ext uri="{BB962C8B-B14F-4D97-AF65-F5344CB8AC3E}">
        <p14:creationId xmlns:p14="http://schemas.microsoft.com/office/powerpoint/2010/main" val="31081359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C9E1A-E444-A197-96DE-0904D928A3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D3876E8-6863-17B7-FF68-6AC5BC04F7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59E236-1211-D79B-21B9-A4FDAB6C32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183DDD-B9D4-3484-5544-486DD6A66FB0}"/>
              </a:ext>
            </a:extLst>
          </p:cNvPr>
          <p:cNvSpPr>
            <a:spLocks noGrp="1"/>
          </p:cNvSpPr>
          <p:nvPr>
            <p:ph type="dt" sz="half" idx="10"/>
          </p:nvPr>
        </p:nvSpPr>
        <p:spPr/>
        <p:txBody>
          <a:bodyPr/>
          <a:lstStyle/>
          <a:p>
            <a:fld id="{20BE769F-3EFE-4921-B61F-61C016079B20}" type="datetimeFigureOut">
              <a:rPr lang="en-US" smtClean="0"/>
              <a:t>1/5/2025</a:t>
            </a:fld>
            <a:endParaRPr lang="en-US"/>
          </a:p>
        </p:txBody>
      </p:sp>
      <p:sp>
        <p:nvSpPr>
          <p:cNvPr id="6" name="Footer Placeholder 5">
            <a:extLst>
              <a:ext uri="{FF2B5EF4-FFF2-40B4-BE49-F238E27FC236}">
                <a16:creationId xmlns:a16="http://schemas.microsoft.com/office/drawing/2014/main" id="{A2BB7D44-C682-3078-F333-8CED1208B0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1FED26-EA6A-619F-0096-FE879A1998C8}"/>
              </a:ext>
            </a:extLst>
          </p:cNvPr>
          <p:cNvSpPr>
            <a:spLocks noGrp="1"/>
          </p:cNvSpPr>
          <p:nvPr>
            <p:ph type="sldNum" sz="quarter" idx="12"/>
          </p:nvPr>
        </p:nvSpPr>
        <p:spPr/>
        <p:txBody>
          <a:bodyPr/>
          <a:lstStyle/>
          <a:p>
            <a:fld id="{218A5D21-7F0A-4CFC-94C6-8BDC673D9407}" type="slidenum">
              <a:rPr lang="en-US" smtClean="0"/>
              <a:t>‹#›</a:t>
            </a:fld>
            <a:endParaRPr lang="en-US"/>
          </a:p>
        </p:txBody>
      </p:sp>
    </p:spTree>
    <p:extLst>
      <p:ext uri="{BB962C8B-B14F-4D97-AF65-F5344CB8AC3E}">
        <p14:creationId xmlns:p14="http://schemas.microsoft.com/office/powerpoint/2010/main" val="4198181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75F28-8E9F-7D3F-C37A-520CE7D791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69A0D95-BB3E-9BB6-30F0-96DE5F24D78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6336D07-EBEF-1648-E72E-0743D9A367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C9C0F2-3DD0-6F54-3B95-0D66A15F5C49}"/>
              </a:ext>
            </a:extLst>
          </p:cNvPr>
          <p:cNvSpPr>
            <a:spLocks noGrp="1"/>
          </p:cNvSpPr>
          <p:nvPr>
            <p:ph type="dt" sz="half" idx="10"/>
          </p:nvPr>
        </p:nvSpPr>
        <p:spPr/>
        <p:txBody>
          <a:bodyPr/>
          <a:lstStyle/>
          <a:p>
            <a:fld id="{20BE769F-3EFE-4921-B61F-61C016079B20}" type="datetimeFigureOut">
              <a:rPr lang="en-US" smtClean="0"/>
              <a:t>1/5/2025</a:t>
            </a:fld>
            <a:endParaRPr lang="en-US"/>
          </a:p>
        </p:txBody>
      </p:sp>
      <p:sp>
        <p:nvSpPr>
          <p:cNvPr id="6" name="Footer Placeholder 5">
            <a:extLst>
              <a:ext uri="{FF2B5EF4-FFF2-40B4-BE49-F238E27FC236}">
                <a16:creationId xmlns:a16="http://schemas.microsoft.com/office/drawing/2014/main" id="{915F647A-2B1E-C245-C665-33815DEF60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CB6694-9DE7-083E-038F-54417A3AD605}"/>
              </a:ext>
            </a:extLst>
          </p:cNvPr>
          <p:cNvSpPr>
            <a:spLocks noGrp="1"/>
          </p:cNvSpPr>
          <p:nvPr>
            <p:ph type="sldNum" sz="quarter" idx="12"/>
          </p:nvPr>
        </p:nvSpPr>
        <p:spPr/>
        <p:txBody>
          <a:bodyPr/>
          <a:lstStyle/>
          <a:p>
            <a:fld id="{218A5D21-7F0A-4CFC-94C6-8BDC673D9407}" type="slidenum">
              <a:rPr lang="en-US" smtClean="0"/>
              <a:t>‹#›</a:t>
            </a:fld>
            <a:endParaRPr lang="en-US"/>
          </a:p>
        </p:txBody>
      </p:sp>
    </p:spTree>
    <p:extLst>
      <p:ext uri="{BB962C8B-B14F-4D97-AF65-F5344CB8AC3E}">
        <p14:creationId xmlns:p14="http://schemas.microsoft.com/office/powerpoint/2010/main" val="3275653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B59DE7-3C58-7D29-F978-8C76C966B9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CE3D42-EEEA-97A6-B605-A330DAD0C6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1F4A79-E9FA-B8CD-CA43-913EBA9BA1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0BE769F-3EFE-4921-B61F-61C016079B20}" type="datetimeFigureOut">
              <a:rPr lang="en-US" smtClean="0"/>
              <a:t>1/5/2025</a:t>
            </a:fld>
            <a:endParaRPr lang="en-US"/>
          </a:p>
        </p:txBody>
      </p:sp>
      <p:sp>
        <p:nvSpPr>
          <p:cNvPr id="5" name="Footer Placeholder 4">
            <a:extLst>
              <a:ext uri="{FF2B5EF4-FFF2-40B4-BE49-F238E27FC236}">
                <a16:creationId xmlns:a16="http://schemas.microsoft.com/office/drawing/2014/main" id="{B9566C76-0F35-03DC-011D-EAEF710E9E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7AC8443-19CA-99F6-D9D6-A6546838ED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18A5D21-7F0A-4CFC-94C6-8BDC673D9407}" type="slidenum">
              <a:rPr lang="en-US" smtClean="0"/>
              <a:t>‹#›</a:t>
            </a:fld>
            <a:endParaRPr lang="en-US"/>
          </a:p>
        </p:txBody>
      </p:sp>
    </p:spTree>
    <p:extLst>
      <p:ext uri="{BB962C8B-B14F-4D97-AF65-F5344CB8AC3E}">
        <p14:creationId xmlns:p14="http://schemas.microsoft.com/office/powerpoint/2010/main" val="17987961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solaritycu.org/" TargetMode="Externa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www.solaritycu.org/"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6AAAEB-7385-3663-8631-0110B69C831B}"/>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9AB02760-6AC9-9D28-659C-30003A6D983E}"/>
              </a:ext>
            </a:extLst>
          </p:cNvPr>
          <p:cNvSpPr>
            <a:spLocks noGrp="1" noRot="1" noMove="1" noResize="1" noEditPoints="1" noAdjustHandles="1" noChangeArrowheads="1" noChangeShapeType="1"/>
          </p:cNvSpPr>
          <p:nvPr/>
        </p:nvSpPr>
        <p:spPr>
          <a:xfrm>
            <a:off x="0" y="1"/>
            <a:ext cx="12211158" cy="6858000"/>
          </a:xfrm>
          <a:prstGeom prst="rect">
            <a:avLst/>
          </a:prstGeom>
          <a:solidFill>
            <a:srgbClr val="F2F5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3" name="Slide Number Placeholder 2">
            <a:extLst>
              <a:ext uri="{FF2B5EF4-FFF2-40B4-BE49-F238E27FC236}">
                <a16:creationId xmlns:a16="http://schemas.microsoft.com/office/drawing/2014/main" id="{EF11459A-93F2-693B-4542-E0C25D997535}"/>
              </a:ext>
            </a:extLst>
          </p:cNvPr>
          <p:cNvSpPr>
            <a:spLocks noGrp="1"/>
          </p:cNvSpPr>
          <p:nvPr>
            <p:ph type="sldNum" sz="quarter" idx="12"/>
          </p:nvPr>
        </p:nvSpPr>
        <p:spPr>
          <a:xfrm>
            <a:off x="8845516" y="6454781"/>
            <a:ext cx="2743200" cy="154809"/>
          </a:xfrm>
        </p:spPr>
        <p:txBody>
          <a:bodyPr/>
          <a:lstStyle/>
          <a:p>
            <a:fld id="{056F86DB-78DF-EB43-A6BE-40415A3A0052}" type="slidenum">
              <a:rPr lang="en-US" smtClean="0"/>
              <a:pPr/>
              <a:t>1</a:t>
            </a:fld>
            <a:endParaRPr lang="en-US"/>
          </a:p>
        </p:txBody>
      </p:sp>
      <p:sp>
        <p:nvSpPr>
          <p:cNvPr id="4" name="Title 3">
            <a:extLst>
              <a:ext uri="{FF2B5EF4-FFF2-40B4-BE49-F238E27FC236}">
                <a16:creationId xmlns:a16="http://schemas.microsoft.com/office/drawing/2014/main" id="{73D90097-2EEB-0383-B139-0E306B7A4C80}"/>
              </a:ext>
            </a:extLst>
          </p:cNvPr>
          <p:cNvSpPr>
            <a:spLocks noGrp="1"/>
          </p:cNvSpPr>
          <p:nvPr>
            <p:ph type="ctrTitle"/>
          </p:nvPr>
        </p:nvSpPr>
        <p:spPr>
          <a:xfrm>
            <a:off x="603285" y="388389"/>
            <a:ext cx="5492714" cy="764390"/>
          </a:xfrm>
        </p:spPr>
        <p:txBody>
          <a:bodyPr>
            <a:normAutofit/>
          </a:bodyPr>
          <a:lstStyle/>
          <a:p>
            <a:r>
              <a:rPr lang="en-US" err="1"/>
              <a:t>Solarity</a:t>
            </a:r>
            <a:r>
              <a:rPr lang="en-US"/>
              <a:t> Credit Union</a:t>
            </a:r>
          </a:p>
        </p:txBody>
      </p:sp>
      <p:sp>
        <p:nvSpPr>
          <p:cNvPr id="6" name="Text Placeholder 5">
            <a:extLst>
              <a:ext uri="{FF2B5EF4-FFF2-40B4-BE49-F238E27FC236}">
                <a16:creationId xmlns:a16="http://schemas.microsoft.com/office/drawing/2014/main" id="{A2E11EDA-73A3-D8C1-6AC5-5741BD119C0A}"/>
              </a:ext>
            </a:extLst>
          </p:cNvPr>
          <p:cNvSpPr>
            <a:spLocks noGrp="1"/>
          </p:cNvSpPr>
          <p:nvPr>
            <p:ph type="body" sz="quarter" idx="20"/>
          </p:nvPr>
        </p:nvSpPr>
        <p:spPr>
          <a:xfrm>
            <a:off x="603249" y="1539079"/>
            <a:ext cx="5896163" cy="4421018"/>
          </a:xfrm>
        </p:spPr>
        <p:txBody>
          <a:bodyPr wrap="square">
            <a:spAutoFit/>
          </a:bodyPr>
          <a:lstStyle/>
          <a:p>
            <a:pPr>
              <a:spcBef>
                <a:spcPts val="500"/>
              </a:spcBef>
            </a:pPr>
            <a:r>
              <a:rPr lang="en-US" b="1">
                <a:solidFill>
                  <a:srgbClr val="008AD9"/>
                </a:solidFill>
                <a:latin typeface="Poppins SemiBold" pitchFamily="2" charset="77"/>
                <a:cs typeface="Poppins SemiBold" pitchFamily="2" charset="77"/>
              </a:rPr>
              <a:t>Business Need</a:t>
            </a:r>
          </a:p>
          <a:p>
            <a:pPr>
              <a:spcBef>
                <a:spcPts val="500"/>
              </a:spcBef>
            </a:pPr>
            <a:r>
              <a:rPr lang="en-US" err="1"/>
              <a:t>Solarity</a:t>
            </a:r>
            <a:r>
              <a:rPr lang="en-US"/>
              <a:t> Credit Union was looking to redesign its website, migrating to the Sitefinity platform. The project goal was to enhance user experience, integrate necessary functionalities, and ensure responsive and accessible design.  Integration with Salesforce, Cloudflare, third-party plugins and online banking system were also critical features. </a:t>
            </a:r>
          </a:p>
          <a:p>
            <a:pPr fontAlgn="base">
              <a:spcBef>
                <a:spcPts val="500"/>
              </a:spcBef>
            </a:pPr>
            <a:endParaRPr lang="en-US"/>
          </a:p>
          <a:p>
            <a:pPr fontAlgn="base">
              <a:spcBef>
                <a:spcPts val="500"/>
              </a:spcBef>
            </a:pPr>
            <a:r>
              <a:rPr lang="en-US" b="1">
                <a:solidFill>
                  <a:srgbClr val="008AD9"/>
                </a:solidFill>
                <a:latin typeface="Poppins SemiBold" pitchFamily="2" charset="77"/>
                <a:cs typeface="Poppins SemiBold" pitchFamily="2" charset="77"/>
              </a:rPr>
              <a:t>Results</a:t>
            </a:r>
          </a:p>
          <a:p>
            <a:pPr algn="l" rtl="0" fontAlgn="base">
              <a:lnSpc>
                <a:spcPct val="150000"/>
              </a:lnSpc>
            </a:pPr>
            <a:r>
              <a:rPr lang="en-US"/>
              <a:t>The redesigned website for </a:t>
            </a:r>
            <a:r>
              <a:rPr lang="en-US" err="1"/>
              <a:t>Solarity</a:t>
            </a:r>
            <a:r>
              <a:rPr lang="en-US"/>
              <a:t> Credit Union on the Sitefinity platform enhanced user experience with improved navigation, integrated essential functionalities, and ensured a responsive, accessible design. The project was completed with thorough testing, training, and support, establishing a top-tier online presence for </a:t>
            </a:r>
            <a:r>
              <a:rPr lang="en-US" err="1"/>
              <a:t>Solarity</a:t>
            </a:r>
            <a:r>
              <a:rPr lang="en-US"/>
              <a:t> Credit Union. This project showcases </a:t>
            </a:r>
            <a:r>
              <a:rPr lang="en-US" err="1"/>
              <a:t>Affirma</a:t>
            </a:r>
            <a:r>
              <a:rPr lang="en-US"/>
              <a:t> Consulting's capability to deliver a complex and integrated website design projects, meeting both functional requirements, UX and design goals. </a:t>
            </a:r>
          </a:p>
        </p:txBody>
      </p:sp>
      <p:sp>
        <p:nvSpPr>
          <p:cNvPr id="2" name="Rectangle 1">
            <a:extLst>
              <a:ext uri="{FF2B5EF4-FFF2-40B4-BE49-F238E27FC236}">
                <a16:creationId xmlns:a16="http://schemas.microsoft.com/office/drawing/2014/main" id="{C80F2BA6-EA7A-E725-FB8C-9428A7D93D16}"/>
              </a:ext>
            </a:extLst>
          </p:cNvPr>
          <p:cNvSpPr/>
          <p:nvPr/>
        </p:nvSpPr>
        <p:spPr>
          <a:xfrm flipV="1">
            <a:off x="1" y="365239"/>
            <a:ext cx="79744" cy="764390"/>
          </a:xfrm>
          <a:prstGeom prst="rect">
            <a:avLst/>
          </a:prstGeom>
          <a:solidFill>
            <a:srgbClr val="FF8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8" b="1"/>
              <a:t>  </a:t>
            </a:r>
          </a:p>
        </p:txBody>
      </p:sp>
      <p:sp>
        <p:nvSpPr>
          <p:cNvPr id="38" name="TextBox 37">
            <a:extLst>
              <a:ext uri="{FF2B5EF4-FFF2-40B4-BE49-F238E27FC236}">
                <a16:creationId xmlns:a16="http://schemas.microsoft.com/office/drawing/2014/main" id="{39AD0309-0317-E810-D876-15F7820C3FA2}"/>
              </a:ext>
            </a:extLst>
          </p:cNvPr>
          <p:cNvSpPr txBox="1"/>
          <p:nvPr/>
        </p:nvSpPr>
        <p:spPr>
          <a:xfrm>
            <a:off x="603249" y="1129629"/>
            <a:ext cx="6105525" cy="271934"/>
          </a:xfrm>
          <a:prstGeom prst="rect">
            <a:avLst/>
          </a:prstGeom>
          <a:noFill/>
        </p:spPr>
        <p:txBody>
          <a:bodyPr wrap="square">
            <a:spAutoFit/>
          </a:bodyPr>
          <a:lstStyle/>
          <a:p>
            <a:r>
              <a:rPr lang="en-US" sz="1167" b="1">
                <a:latin typeface="Poppins SemiBold" pitchFamily="2" charset="77"/>
                <a:cs typeface="Poppins SemiBold" pitchFamily="2" charset="77"/>
                <a:hlinkClick r:id="rId3"/>
              </a:rPr>
              <a:t>solaritycu.org</a:t>
            </a:r>
            <a:endParaRPr lang="en-US" sz="1167" b="1">
              <a:latin typeface="Poppins SemiBold" pitchFamily="2" charset="77"/>
              <a:cs typeface="Poppins SemiBold" pitchFamily="2" charset="77"/>
            </a:endParaRPr>
          </a:p>
        </p:txBody>
      </p:sp>
      <p:pic>
        <p:nvPicPr>
          <p:cNvPr id="5" name="Picture 4">
            <a:extLst>
              <a:ext uri="{FF2B5EF4-FFF2-40B4-BE49-F238E27FC236}">
                <a16:creationId xmlns:a16="http://schemas.microsoft.com/office/drawing/2014/main" id="{B322F802-FF48-F0D6-2129-3FF63F72C0F9}"/>
              </a:ext>
            </a:extLst>
          </p:cNvPr>
          <p:cNvPicPr>
            <a:picLocks noChangeAspect="1"/>
          </p:cNvPicPr>
          <p:nvPr/>
        </p:nvPicPr>
        <p:blipFill>
          <a:blip r:embed="rId4">
            <a:extLst>
              <a:ext uri="{28A0092B-C50C-407E-A947-70E740481C1C}">
                <a14:useLocalDpi xmlns:a14="http://schemas.microsoft.com/office/drawing/2010/main" val="0"/>
              </a:ext>
            </a:extLst>
          </a:blip>
          <a:srcRect t="-109" b="59193"/>
          <a:stretch/>
        </p:blipFill>
        <p:spPr>
          <a:xfrm>
            <a:off x="6741984" y="112203"/>
            <a:ext cx="5172110" cy="6593397"/>
          </a:xfrm>
          <a:prstGeom prst="rect">
            <a:avLst/>
          </a:prstGeom>
          <a:effectLst>
            <a:outerShdw blurRad="101600" dist="50800" dir="3600000" algn="tl" rotWithShape="0">
              <a:prstClr val="black">
                <a:alpha val="20000"/>
              </a:prstClr>
            </a:outerShdw>
          </a:effectLst>
        </p:spPr>
      </p:pic>
    </p:spTree>
    <p:extLst>
      <p:ext uri="{BB962C8B-B14F-4D97-AF65-F5344CB8AC3E}">
        <p14:creationId xmlns:p14="http://schemas.microsoft.com/office/powerpoint/2010/main" val="21889333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9B6704-C0B9-C242-2E12-BBA814647207}"/>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EC5EFDF8-9437-B475-DB22-02DC293D5071}"/>
              </a:ext>
            </a:extLst>
          </p:cNvPr>
          <p:cNvSpPr>
            <a:spLocks noGrp="1" noRot="1" noMove="1" noResize="1" noEditPoints="1" noAdjustHandles="1" noChangeArrowheads="1" noChangeShapeType="1"/>
          </p:cNvSpPr>
          <p:nvPr/>
        </p:nvSpPr>
        <p:spPr>
          <a:xfrm>
            <a:off x="0" y="1"/>
            <a:ext cx="12211158" cy="6858000"/>
          </a:xfrm>
          <a:prstGeom prst="rect">
            <a:avLst/>
          </a:prstGeom>
          <a:solidFill>
            <a:srgbClr val="F2F5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500"/>
          </a:p>
        </p:txBody>
      </p:sp>
      <p:sp>
        <p:nvSpPr>
          <p:cNvPr id="3" name="Slide Number Placeholder 2">
            <a:extLst>
              <a:ext uri="{FF2B5EF4-FFF2-40B4-BE49-F238E27FC236}">
                <a16:creationId xmlns:a16="http://schemas.microsoft.com/office/drawing/2014/main" id="{17FE59EC-AAA7-A802-8986-FDB4CDCE060A}"/>
              </a:ext>
            </a:extLst>
          </p:cNvPr>
          <p:cNvSpPr>
            <a:spLocks noGrp="1"/>
          </p:cNvSpPr>
          <p:nvPr>
            <p:ph type="sldNum" sz="quarter" idx="12"/>
          </p:nvPr>
        </p:nvSpPr>
        <p:spPr>
          <a:xfrm>
            <a:off x="8845516" y="6454781"/>
            <a:ext cx="2743200" cy="154809"/>
          </a:xfrm>
        </p:spPr>
        <p:txBody>
          <a:bodyPr/>
          <a:lstStyle/>
          <a:p>
            <a:fld id="{056F86DB-78DF-EB43-A6BE-40415A3A0052}" type="slidenum">
              <a:rPr lang="en-US" smtClean="0"/>
              <a:pPr/>
              <a:t>2</a:t>
            </a:fld>
            <a:endParaRPr lang="en-US"/>
          </a:p>
        </p:txBody>
      </p:sp>
      <p:sp>
        <p:nvSpPr>
          <p:cNvPr id="4" name="Title 3">
            <a:extLst>
              <a:ext uri="{FF2B5EF4-FFF2-40B4-BE49-F238E27FC236}">
                <a16:creationId xmlns:a16="http://schemas.microsoft.com/office/drawing/2014/main" id="{FDEAC7C6-40AC-8970-DF5A-95F738F08E58}"/>
              </a:ext>
            </a:extLst>
          </p:cNvPr>
          <p:cNvSpPr>
            <a:spLocks noGrp="1"/>
          </p:cNvSpPr>
          <p:nvPr>
            <p:ph type="ctrTitle"/>
          </p:nvPr>
        </p:nvSpPr>
        <p:spPr>
          <a:xfrm>
            <a:off x="603285" y="388389"/>
            <a:ext cx="5492714" cy="764390"/>
          </a:xfrm>
        </p:spPr>
        <p:txBody>
          <a:bodyPr>
            <a:normAutofit/>
          </a:bodyPr>
          <a:lstStyle/>
          <a:p>
            <a:r>
              <a:rPr lang="en-US" err="1"/>
              <a:t>Solarity</a:t>
            </a:r>
            <a:r>
              <a:rPr lang="en-US"/>
              <a:t> Credit Union</a:t>
            </a:r>
          </a:p>
        </p:txBody>
      </p:sp>
      <p:sp>
        <p:nvSpPr>
          <p:cNvPr id="6" name="Text Placeholder 5">
            <a:extLst>
              <a:ext uri="{FF2B5EF4-FFF2-40B4-BE49-F238E27FC236}">
                <a16:creationId xmlns:a16="http://schemas.microsoft.com/office/drawing/2014/main" id="{F47AC789-9C5D-233D-DD86-95DC1BBB5426}"/>
              </a:ext>
            </a:extLst>
          </p:cNvPr>
          <p:cNvSpPr>
            <a:spLocks noGrp="1"/>
          </p:cNvSpPr>
          <p:nvPr>
            <p:ph type="body" sz="quarter" idx="20"/>
          </p:nvPr>
        </p:nvSpPr>
        <p:spPr>
          <a:xfrm>
            <a:off x="603249" y="1539079"/>
            <a:ext cx="6846422" cy="4500784"/>
          </a:xfrm>
        </p:spPr>
        <p:txBody>
          <a:bodyPr wrap="square">
            <a:spAutoFit/>
          </a:bodyPr>
          <a:lstStyle/>
          <a:p>
            <a:pPr fontAlgn="base">
              <a:spcBef>
                <a:spcPts val="500"/>
              </a:spcBef>
            </a:pPr>
            <a:r>
              <a:rPr lang="en-US" sz="1000" b="1">
                <a:solidFill>
                  <a:srgbClr val="008AD9"/>
                </a:solidFill>
                <a:latin typeface="Poppins SemiBold" pitchFamily="2" charset="77"/>
                <a:cs typeface="Poppins SemiBold" pitchFamily="2" charset="77"/>
              </a:rPr>
              <a:t>What We Did</a:t>
            </a:r>
          </a:p>
          <a:p>
            <a:pPr fontAlgn="base">
              <a:spcBef>
                <a:spcPts val="500"/>
              </a:spcBef>
            </a:pPr>
            <a:r>
              <a:rPr lang="en-US" sz="1000" b="1"/>
              <a:t>Wireframes</a:t>
            </a:r>
            <a:r>
              <a:rPr lang="en-US" sz="1000"/>
              <a:t> Developed wireframes for mobile and desktop views, covering various pages like the homepage, product pages, contact page, rates page</a:t>
            </a:r>
          </a:p>
          <a:p>
            <a:pPr fontAlgn="base">
              <a:spcBef>
                <a:spcPts val="500"/>
              </a:spcBef>
            </a:pPr>
            <a:r>
              <a:rPr lang="en-US" sz="1000" b="1"/>
              <a:t>Visual Designs</a:t>
            </a:r>
            <a:r>
              <a:rPr lang="en-US" sz="1000"/>
              <a:t> Applied existing branding to the wireframes, reviewed in two rounds, and handed off to the development team.</a:t>
            </a:r>
          </a:p>
          <a:p>
            <a:pPr fontAlgn="base">
              <a:spcBef>
                <a:spcPts val="500"/>
              </a:spcBef>
            </a:pPr>
            <a:r>
              <a:rPr lang="en-US" sz="1000" b="1"/>
              <a:t>Environment Setup</a:t>
            </a:r>
            <a:r>
              <a:rPr lang="en-US" sz="1000"/>
              <a:t> Set up the development environment, including navigation, content types, and online banking login integration.</a:t>
            </a:r>
          </a:p>
          <a:p>
            <a:pPr fontAlgn="base">
              <a:spcBef>
                <a:spcPts val="500"/>
              </a:spcBef>
            </a:pPr>
            <a:r>
              <a:rPr lang="en-US" sz="1000" b="1"/>
              <a:t>Content and Components</a:t>
            </a:r>
            <a:r>
              <a:rPr lang="en-US" sz="1000"/>
              <a:t> Built content templates and components for the homepage, product pages, landing pages, and more. Included global styles, notifications, forms, and static product comparisons.</a:t>
            </a:r>
          </a:p>
          <a:p>
            <a:pPr fontAlgn="base">
              <a:spcBef>
                <a:spcPts val="500"/>
              </a:spcBef>
            </a:pPr>
            <a:r>
              <a:rPr lang="en-US" sz="1000" b="1"/>
              <a:t>Integration</a:t>
            </a:r>
            <a:r>
              <a:rPr lang="en-US" sz="1000"/>
              <a:t> Integrated Optimal Blue for rate tables, Salesforce for form submissions, and existing systems like </a:t>
            </a:r>
            <a:r>
              <a:rPr lang="en-US" sz="1000" err="1"/>
              <a:t>MoneyPass</a:t>
            </a:r>
            <a:r>
              <a:rPr lang="en-US" sz="1000"/>
              <a:t> and Cloudflare.</a:t>
            </a:r>
          </a:p>
          <a:p>
            <a:pPr fontAlgn="base">
              <a:spcBef>
                <a:spcPts val="500"/>
              </a:spcBef>
            </a:pPr>
            <a:r>
              <a:rPr lang="en-US" sz="1000" b="1"/>
              <a:t>Custom Functionality</a:t>
            </a:r>
            <a:r>
              <a:rPr lang="en-US" sz="1000"/>
              <a:t> Added a rate calculator widget, customized search page, FAQ page with a rich content editor, and staff directory with scheduling integration.</a:t>
            </a:r>
          </a:p>
          <a:p>
            <a:pPr fontAlgn="base">
              <a:spcBef>
                <a:spcPts val="500"/>
              </a:spcBef>
            </a:pPr>
            <a:r>
              <a:rPr lang="en-US" sz="1000" b="1"/>
              <a:t>QA Testing</a:t>
            </a:r>
            <a:r>
              <a:rPr lang="en-US" sz="1000"/>
              <a:t> Conducted comprehensive QA testing for functionality and design. Ensured accessibility standards were met while fixing identified bugs.</a:t>
            </a:r>
          </a:p>
          <a:p>
            <a:pPr fontAlgn="base">
              <a:spcBef>
                <a:spcPts val="500"/>
              </a:spcBef>
            </a:pPr>
            <a:r>
              <a:rPr lang="en-US" sz="1000" b="1"/>
              <a:t>Launch &amp; Training</a:t>
            </a:r>
            <a:r>
              <a:rPr lang="en-US" sz="1000"/>
              <a:t> Deployed the site and provided training sessions for </a:t>
            </a:r>
            <a:r>
              <a:rPr lang="en-US" sz="1000" err="1"/>
              <a:t>Solarity’s</a:t>
            </a:r>
            <a:r>
              <a:rPr lang="en-US" sz="1000"/>
              <a:t> content creators and ongoing support and maintenance through managed services.</a:t>
            </a:r>
          </a:p>
        </p:txBody>
      </p:sp>
      <p:sp>
        <p:nvSpPr>
          <p:cNvPr id="2" name="Rectangle 1">
            <a:extLst>
              <a:ext uri="{FF2B5EF4-FFF2-40B4-BE49-F238E27FC236}">
                <a16:creationId xmlns:a16="http://schemas.microsoft.com/office/drawing/2014/main" id="{76FEFA02-1590-830D-B1C1-7B36636E7B94}"/>
              </a:ext>
            </a:extLst>
          </p:cNvPr>
          <p:cNvSpPr/>
          <p:nvPr/>
        </p:nvSpPr>
        <p:spPr>
          <a:xfrm flipV="1">
            <a:off x="1" y="365239"/>
            <a:ext cx="79744" cy="764390"/>
          </a:xfrm>
          <a:prstGeom prst="rect">
            <a:avLst/>
          </a:prstGeom>
          <a:solidFill>
            <a:srgbClr val="FF8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8" b="1"/>
              <a:t>  </a:t>
            </a:r>
          </a:p>
        </p:txBody>
      </p:sp>
      <p:sp>
        <p:nvSpPr>
          <p:cNvPr id="38" name="TextBox 37">
            <a:extLst>
              <a:ext uri="{FF2B5EF4-FFF2-40B4-BE49-F238E27FC236}">
                <a16:creationId xmlns:a16="http://schemas.microsoft.com/office/drawing/2014/main" id="{3CA27DA8-942A-F2A7-9689-123699320706}"/>
              </a:ext>
            </a:extLst>
          </p:cNvPr>
          <p:cNvSpPr txBox="1"/>
          <p:nvPr/>
        </p:nvSpPr>
        <p:spPr>
          <a:xfrm>
            <a:off x="603249" y="1129629"/>
            <a:ext cx="6105525" cy="271934"/>
          </a:xfrm>
          <a:prstGeom prst="rect">
            <a:avLst/>
          </a:prstGeom>
          <a:noFill/>
        </p:spPr>
        <p:txBody>
          <a:bodyPr wrap="square">
            <a:spAutoFit/>
          </a:bodyPr>
          <a:lstStyle/>
          <a:p>
            <a:r>
              <a:rPr lang="en-US" sz="1167" b="1">
                <a:latin typeface="Poppins SemiBold" pitchFamily="2" charset="77"/>
                <a:cs typeface="Poppins SemiBold" pitchFamily="2" charset="77"/>
                <a:hlinkClick r:id="rId3"/>
              </a:rPr>
              <a:t>solaritycu.org</a:t>
            </a:r>
            <a:endParaRPr lang="en-US" sz="1167" b="1">
              <a:latin typeface="Poppins SemiBold" pitchFamily="2" charset="77"/>
              <a:cs typeface="Poppins SemiBold" pitchFamily="2" charset="77"/>
            </a:endParaRPr>
          </a:p>
        </p:txBody>
      </p:sp>
      <p:pic>
        <p:nvPicPr>
          <p:cNvPr id="7" name="Picture 6">
            <a:extLst>
              <a:ext uri="{FF2B5EF4-FFF2-40B4-BE49-F238E27FC236}">
                <a16:creationId xmlns:a16="http://schemas.microsoft.com/office/drawing/2014/main" id="{73EB5080-1292-0537-32A8-1FF43B7A816D}"/>
              </a:ext>
            </a:extLst>
          </p:cNvPr>
          <p:cNvPicPr>
            <a:picLocks noChangeAspect="1"/>
          </p:cNvPicPr>
          <p:nvPr/>
        </p:nvPicPr>
        <p:blipFill>
          <a:blip r:embed="rId4">
            <a:extLst>
              <a:ext uri="{28A0092B-C50C-407E-A947-70E740481C1C}">
                <a14:useLocalDpi xmlns:a14="http://schemas.microsoft.com/office/drawing/2010/main" val="0"/>
              </a:ext>
            </a:extLst>
          </a:blip>
          <a:srcRect t="830" b="830"/>
          <a:stretch/>
        </p:blipFill>
        <p:spPr>
          <a:xfrm>
            <a:off x="7890585" y="112204"/>
            <a:ext cx="3879661" cy="6633593"/>
          </a:xfrm>
          <a:prstGeom prst="rect">
            <a:avLst/>
          </a:prstGeom>
          <a:effectLst>
            <a:outerShdw blurRad="101600" dist="50800" dir="3600000" algn="tl" rotWithShape="0">
              <a:prstClr val="black">
                <a:alpha val="20000"/>
              </a:prstClr>
            </a:outerShdw>
          </a:effectLst>
        </p:spPr>
      </p:pic>
    </p:spTree>
    <p:extLst>
      <p:ext uri="{BB962C8B-B14F-4D97-AF65-F5344CB8AC3E}">
        <p14:creationId xmlns:p14="http://schemas.microsoft.com/office/powerpoint/2010/main" val="40921137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CE553E-EDDB-6806-72B1-BC6570C0CD89}"/>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7CA3579-5081-1E32-AA2B-4AED28B3E947}"/>
              </a:ext>
            </a:extLst>
          </p:cNvPr>
          <p:cNvSpPr>
            <a:spLocks noGrp="1"/>
          </p:cNvSpPr>
          <p:nvPr>
            <p:ph type="sldNum" sz="quarter" idx="12"/>
          </p:nvPr>
        </p:nvSpPr>
        <p:spPr>
          <a:xfrm>
            <a:off x="8845516" y="6454781"/>
            <a:ext cx="2743200" cy="154809"/>
          </a:xfrm>
        </p:spPr>
        <p:txBody>
          <a:bodyPr/>
          <a:lstStyle/>
          <a:p>
            <a:fld id="{056F86DB-78DF-EB43-A6BE-40415A3A0052}" type="slidenum">
              <a:rPr lang="en-US" smtClean="0"/>
              <a:pPr/>
              <a:t>3</a:t>
            </a:fld>
            <a:endParaRPr lang="en-US"/>
          </a:p>
        </p:txBody>
      </p:sp>
      <p:sp>
        <p:nvSpPr>
          <p:cNvPr id="3" name="Title 2">
            <a:extLst>
              <a:ext uri="{FF2B5EF4-FFF2-40B4-BE49-F238E27FC236}">
                <a16:creationId xmlns:a16="http://schemas.microsoft.com/office/drawing/2014/main" id="{5D322290-2E43-5E6E-4A64-657463AAA92A}"/>
              </a:ext>
            </a:extLst>
          </p:cNvPr>
          <p:cNvSpPr>
            <a:spLocks noGrp="1"/>
          </p:cNvSpPr>
          <p:nvPr>
            <p:ph type="ctrTitle"/>
          </p:nvPr>
        </p:nvSpPr>
        <p:spPr>
          <a:xfrm>
            <a:off x="603285" y="392134"/>
            <a:ext cx="8585539" cy="764390"/>
          </a:xfrm>
        </p:spPr>
        <p:txBody>
          <a:bodyPr>
            <a:normAutofit/>
          </a:bodyPr>
          <a:lstStyle/>
          <a:p>
            <a:r>
              <a:rPr lang="en-US" err="1"/>
              <a:t>Solarity</a:t>
            </a:r>
            <a:r>
              <a:rPr lang="en-US"/>
              <a:t> Credit Union</a:t>
            </a:r>
          </a:p>
        </p:txBody>
      </p:sp>
      <p:sp>
        <p:nvSpPr>
          <p:cNvPr id="8" name="Rectangle 7">
            <a:extLst>
              <a:ext uri="{FF2B5EF4-FFF2-40B4-BE49-F238E27FC236}">
                <a16:creationId xmlns:a16="http://schemas.microsoft.com/office/drawing/2014/main" id="{18D57FA4-17BC-54F2-9593-54D1B3659447}"/>
              </a:ext>
            </a:extLst>
          </p:cNvPr>
          <p:cNvSpPr/>
          <p:nvPr/>
        </p:nvSpPr>
        <p:spPr>
          <a:xfrm flipV="1">
            <a:off x="1" y="365239"/>
            <a:ext cx="79744" cy="764390"/>
          </a:xfrm>
          <a:prstGeom prst="rect">
            <a:avLst/>
          </a:prstGeom>
          <a:solidFill>
            <a:srgbClr val="FF8E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8" b="1"/>
              <a:t>  </a:t>
            </a:r>
          </a:p>
        </p:txBody>
      </p:sp>
      <p:pic>
        <p:nvPicPr>
          <p:cNvPr id="11" name="Picture 10">
            <a:extLst>
              <a:ext uri="{FF2B5EF4-FFF2-40B4-BE49-F238E27FC236}">
                <a16:creationId xmlns:a16="http://schemas.microsoft.com/office/drawing/2014/main" id="{4087F37F-50FE-74DF-38D4-F900F965FC9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42075" y="1422060"/>
            <a:ext cx="3893691" cy="2190201"/>
          </a:xfrm>
          <a:prstGeom prst="rect">
            <a:avLst/>
          </a:prstGeom>
          <a:effectLst>
            <a:outerShdw blurRad="152400" dist="12700" dir="3600000" algn="tl" rotWithShape="0">
              <a:prstClr val="black">
                <a:alpha val="20000"/>
              </a:prstClr>
            </a:outerShdw>
          </a:effectLst>
        </p:spPr>
      </p:pic>
      <p:pic>
        <p:nvPicPr>
          <p:cNvPr id="14" name="Picture 13">
            <a:extLst>
              <a:ext uri="{FF2B5EF4-FFF2-40B4-BE49-F238E27FC236}">
                <a16:creationId xmlns:a16="http://schemas.microsoft.com/office/drawing/2014/main" id="{090D3B5A-8FF2-7291-64C5-E6ADE35E7279}"/>
              </a:ext>
            </a:extLst>
          </p:cNvPr>
          <p:cNvPicPr>
            <a:picLocks noChangeAspect="1"/>
          </p:cNvPicPr>
          <p:nvPr/>
        </p:nvPicPr>
        <p:blipFill>
          <a:blip r:embed="rId4">
            <a:extLst>
              <a:ext uri="{28A0092B-C50C-407E-A947-70E740481C1C}">
                <a14:useLocalDpi xmlns:a14="http://schemas.microsoft.com/office/drawing/2010/main" val="0"/>
              </a:ext>
            </a:extLst>
          </a:blip>
          <a:srcRect t="224" b="50000"/>
          <a:stretch/>
        </p:blipFill>
        <p:spPr>
          <a:xfrm>
            <a:off x="142075" y="3788889"/>
            <a:ext cx="3893691" cy="3001875"/>
          </a:xfrm>
          <a:prstGeom prst="rect">
            <a:avLst/>
          </a:prstGeom>
          <a:effectLst>
            <a:outerShdw blurRad="152400" dist="12700" dir="3600000" algn="tl" rotWithShape="0">
              <a:prstClr val="black">
                <a:alpha val="20000"/>
              </a:prstClr>
            </a:outerShdw>
          </a:effectLst>
        </p:spPr>
      </p:pic>
      <p:pic>
        <p:nvPicPr>
          <p:cNvPr id="18" name="Picture 17">
            <a:extLst>
              <a:ext uri="{FF2B5EF4-FFF2-40B4-BE49-F238E27FC236}">
                <a16:creationId xmlns:a16="http://schemas.microsoft.com/office/drawing/2014/main" id="{699C09F1-D546-1C53-3845-5F6B439C1FDD}"/>
              </a:ext>
            </a:extLst>
          </p:cNvPr>
          <p:cNvPicPr>
            <a:picLocks noChangeAspect="1"/>
          </p:cNvPicPr>
          <p:nvPr/>
        </p:nvPicPr>
        <p:blipFill>
          <a:blip r:embed="rId5">
            <a:extLst>
              <a:ext uri="{28A0092B-C50C-407E-A947-70E740481C1C}">
                <a14:useLocalDpi xmlns:a14="http://schemas.microsoft.com/office/drawing/2010/main" val="0"/>
              </a:ext>
            </a:extLst>
          </a:blip>
          <a:srcRect l="669" r="669"/>
          <a:stretch/>
        </p:blipFill>
        <p:spPr>
          <a:xfrm>
            <a:off x="8653173" y="67234"/>
            <a:ext cx="3396752" cy="6723530"/>
          </a:xfrm>
          <a:prstGeom prst="rect">
            <a:avLst/>
          </a:prstGeom>
          <a:effectLst>
            <a:outerShdw blurRad="152400" dist="12700" dir="3600000" algn="tl" rotWithShape="0">
              <a:prstClr val="black">
                <a:alpha val="20000"/>
              </a:prstClr>
            </a:outerShdw>
          </a:effectLst>
        </p:spPr>
      </p:pic>
      <p:pic>
        <p:nvPicPr>
          <p:cNvPr id="20" name="Picture 19">
            <a:extLst>
              <a:ext uri="{FF2B5EF4-FFF2-40B4-BE49-F238E27FC236}">
                <a16:creationId xmlns:a16="http://schemas.microsoft.com/office/drawing/2014/main" id="{DD92CDF8-3FF7-ED95-8590-78DCA221A01D}"/>
              </a:ext>
            </a:extLst>
          </p:cNvPr>
          <p:cNvPicPr>
            <a:picLocks noChangeAspect="1"/>
          </p:cNvPicPr>
          <p:nvPr/>
        </p:nvPicPr>
        <p:blipFill>
          <a:blip r:embed="rId6">
            <a:extLst>
              <a:ext uri="{28A0092B-C50C-407E-A947-70E740481C1C}">
                <a14:useLocalDpi xmlns:a14="http://schemas.microsoft.com/office/drawing/2010/main" val="0"/>
              </a:ext>
            </a:extLst>
          </a:blip>
          <a:srcRect l="141" r="141"/>
          <a:stretch/>
        </p:blipFill>
        <p:spPr>
          <a:xfrm>
            <a:off x="4453573" y="1300382"/>
            <a:ext cx="3781792" cy="5490382"/>
          </a:xfrm>
          <a:prstGeom prst="rect">
            <a:avLst/>
          </a:prstGeom>
          <a:effectLst>
            <a:outerShdw blurRad="152400" dist="12700" dir="3600000" algn="tl" rotWithShape="0">
              <a:prstClr val="black">
                <a:alpha val="20000"/>
              </a:prstClr>
            </a:outerShdw>
          </a:effectLst>
        </p:spPr>
      </p:pic>
    </p:spTree>
    <p:extLst>
      <p:ext uri="{BB962C8B-B14F-4D97-AF65-F5344CB8AC3E}">
        <p14:creationId xmlns:p14="http://schemas.microsoft.com/office/powerpoint/2010/main" val="38144802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23BCBB7020E34DAE994A365BA94206" ma:contentTypeVersion="12" ma:contentTypeDescription="Create a new document." ma:contentTypeScope="" ma:versionID="40c5edf46ad0243c172d3e6a5f6fa751">
  <xsd:schema xmlns:xsd="http://www.w3.org/2001/XMLSchema" xmlns:xs="http://www.w3.org/2001/XMLSchema" xmlns:p="http://schemas.microsoft.com/office/2006/metadata/properties" xmlns:ns2="f0ee8362-fa7e-4bc9-ab88-7dcfb17cb19b" targetNamespace="http://schemas.microsoft.com/office/2006/metadata/properties" ma:root="true" ma:fieldsID="f48774ae5cf6ccd45b30992fa6c2b457" ns2:_="">
    <xsd:import namespace="f0ee8362-fa7e-4bc9-ab88-7dcfb17cb19b"/>
    <xsd:element name="properties">
      <xsd:complexType>
        <xsd:sequence>
          <xsd:element name="documentManagement">
            <xsd:complexType>
              <xsd:all>
                <xsd:element ref="ns2:BusinessUnit" minOccurs="0"/>
                <xsd:element ref="ns2:Industries" minOccurs="0"/>
                <xsd:element ref="ns2:Solutions" minOccurs="0"/>
                <xsd:element ref="ns2:PlatTech" minOccurs="0"/>
                <xsd:element ref="ns2:Notes0" minOccurs="0"/>
                <xsd:element ref="ns2:Named_x0020_Account" minOccurs="0"/>
                <xsd:element ref="ns2:MediaServiceMetadata" minOccurs="0"/>
                <xsd:element ref="ns2:MediaServiceFastMetadata" minOccurs="0"/>
                <xsd:element ref="ns2:MediaServiceSearchProperties" minOccurs="0"/>
                <xsd:element ref="ns2:MediaServiceObjectDetectorVersions" minOccurs="0"/>
                <xsd:element ref="ns2:ProjectCompletionDate" minOccurs="0"/>
                <xsd:element ref="ns2:ApprovedByClie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0ee8362-fa7e-4bc9-ab88-7dcfb17cb19b" elementFormDefault="qualified">
    <xsd:import namespace="http://schemas.microsoft.com/office/2006/documentManagement/types"/>
    <xsd:import namespace="http://schemas.microsoft.com/office/infopath/2007/PartnerControls"/>
    <xsd:element name="BusinessUnit" ma:index="8" nillable="true" ma:displayName="Business Unit" ma:internalName="BusinessUnit">
      <xsd:complexType>
        <xsd:complexContent>
          <xsd:extension base="dms:MultiChoice">
            <xsd:sequence>
              <xsd:element name="Value" maxOccurs="unbounded" minOccurs="0" nillable="true">
                <xsd:simpleType>
                  <xsd:restriction base="dms:Choice">
                    <xsd:enumeration value="Business Process Outsourcing"/>
                    <xsd:enumeration value="Content and Change Management"/>
                    <xsd:enumeration value="Creative"/>
                    <xsd:enumeration value="Custom Development"/>
                    <xsd:enumeration value="Customer Relationship Management"/>
                    <xsd:enumeration value="Data and Analytics"/>
                    <xsd:enumeration value="Engagement Marketing"/>
                    <xsd:enumeration value="Infrastructure"/>
                    <xsd:enumeration value="Marketing Services"/>
                    <xsd:enumeration value="Modern Workplace"/>
                    <xsd:enumeration value="NetSuite"/>
                  </xsd:restriction>
                </xsd:simpleType>
              </xsd:element>
            </xsd:sequence>
          </xsd:extension>
        </xsd:complexContent>
      </xsd:complexType>
    </xsd:element>
    <xsd:element name="Industries" ma:index="9" nillable="true" ma:displayName="Industries" ma:format="Dropdown" ma:internalName="Industries">
      <xsd:complexType>
        <xsd:complexContent>
          <xsd:extension base="dms:MultiChoice">
            <xsd:sequence>
              <xsd:element name="Value" maxOccurs="unbounded" minOccurs="0" nillable="true">
                <xsd:simpleType>
                  <xsd:restriction base="dms:Choice">
                    <xsd:enumeration value="Aerospace"/>
                    <xsd:enumeration value="Agriculture"/>
                    <xsd:enumeration value="Agriculture Food"/>
                    <xsd:enumeration value="AI / AI Models"/>
                    <xsd:enumeration value="B2B"/>
                    <xsd:enumeration value="B2C"/>
                    <xsd:enumeration value="Chemical"/>
                    <xsd:enumeration value="Construction"/>
                    <xsd:enumeration value="Defence"/>
                    <xsd:enumeration value="Education"/>
                    <xsd:enumeration value="Energy"/>
                    <xsd:enumeration value="Engineering"/>
                    <xsd:enumeration value="Entertainment"/>
                    <xsd:enumeration value="Financial Services"/>
                    <xsd:enumeration value="Food"/>
                    <xsd:enumeration value="Government"/>
                    <xsd:enumeration value="Healthcare"/>
                    <xsd:enumeration value="Hospitality"/>
                    <xsd:enumeration value="Legal"/>
                    <xsd:enumeration value="Life Sciences"/>
                    <xsd:enumeration value="Manufacturing"/>
                    <xsd:enumeration value="Media"/>
                    <xsd:enumeration value="Non-Profit"/>
                    <xsd:enumeration value="Real Estate"/>
                    <xsd:enumeration value="Retail"/>
                    <xsd:enumeration value="Services"/>
                    <xsd:enumeration value="Technology"/>
                    <xsd:enumeration value="Telecommunications"/>
                    <xsd:enumeration value="Transportation"/>
                    <xsd:enumeration value="Water"/>
                    <xsd:enumeration value="Wellness"/>
                    <xsd:enumeration value="BPO"/>
                  </xsd:restriction>
                </xsd:simpleType>
              </xsd:element>
            </xsd:sequence>
          </xsd:extension>
        </xsd:complexContent>
      </xsd:complexType>
    </xsd:element>
    <xsd:element name="Solutions" ma:index="10" nillable="true" ma:displayName="Solutions" ma:format="Dropdown" ma:internalName="Solutions">
      <xsd:complexType>
        <xsd:complexContent>
          <xsd:extension base="dms:MultiChoice">
            <xsd:sequence>
              <xsd:element name="Value" maxOccurs="unbounded" minOccurs="0" nillable="true">
                <xsd:simpleType>
                  <xsd:restriction base="dms:Choice">
                    <xsd:enumeration value="ABM Marketing"/>
                    <xsd:enumeration value="AI"/>
                    <xsd:enumeration value="Audit"/>
                    <xsd:enumeration value="Change Management"/>
                    <xsd:enumeration value="Cloud"/>
                    <xsd:enumeration value="Configurations"/>
                    <xsd:enumeration value="Content"/>
                    <xsd:enumeration value="Customer &amp; Partner Support BPO"/>
                    <xsd:enumeration value="Customer / Partner Portal"/>
                    <xsd:enumeration value="Custom Search"/>
                    <xsd:enumeration value="Cybersecurity"/>
                    <xsd:enumeration value="Data Analytics"/>
                    <xsd:enumeration value="Design"/>
                    <xsd:enumeration value="Email Campaigns"/>
                    <xsd:enumeration value="Event support"/>
                    <xsd:enumeration value="HelpDesk Outsourcing BPO"/>
                    <xsd:enumeration value="Integrations"/>
                    <xsd:enumeration value="Intranet / Extranet"/>
                    <xsd:enumeration value="IoT"/>
                    <xsd:enumeration value="Link Building"/>
                    <xsd:enumeration value="Marketing Automation"/>
                    <xsd:enumeration value="Marketing Strategy"/>
                    <xsd:enumeration value="Marketing Technology"/>
                    <xsd:enumeration value="Migrations"/>
                    <xsd:enumeration value="Mobile Application"/>
                    <xsd:enumeration value="Organic Social Media"/>
                    <xsd:enumeration value="PPC"/>
                    <xsd:enumeration value="Personas &amp; Journey Mapping"/>
                    <xsd:enumeration value="Process Automation"/>
                    <xsd:enumeration value="Product Development"/>
                    <xsd:enumeration value="Research"/>
                    <xsd:enumeration value="SEO/ AEO"/>
                    <xsd:enumeration value="SPFx"/>
                    <xsd:enumeration value="Training"/>
                    <xsd:enumeration value="UX/ UI Design"/>
                    <xsd:enumeration value="Video Production"/>
                    <xsd:enumeration value="Webinars"/>
                    <xsd:enumeration value="Websites"/>
                    <xsd:enumeration value="DevOps"/>
                  </xsd:restriction>
                </xsd:simpleType>
              </xsd:element>
            </xsd:sequence>
          </xsd:extension>
        </xsd:complexContent>
      </xsd:complexType>
    </xsd:element>
    <xsd:element name="PlatTech" ma:index="11" nillable="true" ma:displayName="Platform / Technology" ma:format="Dropdown" ma:internalName="PlatTech">
      <xsd:complexType>
        <xsd:complexContent>
          <xsd:extension base="dms:MultiChoice">
            <xsd:sequence>
              <xsd:element name="Value" maxOccurs="unbounded" minOccurs="0" nillable="true">
                <xsd:simpleType>
                  <xsd:restriction base="dms:Choice">
                    <xsd:enumeration value=".NET"/>
                    <xsd:enumeration value="Android App"/>
                    <xsd:enumeration value="AWS"/>
                    <xsd:enumeration value="Angular"/>
                    <xsd:enumeration value="Azure"/>
                    <xsd:enumeration value="Azure DevOps"/>
                    <xsd:enumeration value="Boomi"/>
                    <xsd:enumeration value="Drupal"/>
                    <xsd:enumeration value="Dynamics"/>
                    <xsd:enumeration value="Flutter"/>
                    <xsd:enumeration value="GCP"/>
                    <xsd:enumeration value="Google"/>
                    <xsd:enumeration value="Great Plains"/>
                    <xsd:enumeration value="Hootsuite"/>
                    <xsd:enumeration value="HubSpot"/>
                    <xsd:enumeration value="iOS App"/>
                    <xsd:enumeration value="Java"/>
                    <xsd:enumeration value="Kentico"/>
                    <xsd:enumeration value="Looker Studio"/>
                    <xsd:enumeration value="Mobile App"/>
                    <xsd:enumeration value="Marketo / Adobe"/>
                    <xsd:enumeration value="NetSuite"/>
                    <xsd:enumeration value="O365"/>
                    <xsd:enumeration value="OneDrive"/>
                    <xsd:enumeration value="PowerSuite"/>
                    <xsd:enumeration value="Power BI"/>
                    <xsd:enumeration value="QuickBooks"/>
                    <xsd:enumeration value="React"/>
                    <xsd:enumeration value="React Native"/>
                    <xsd:enumeration value="Sage"/>
                    <xsd:enumeration value="Salesforce"/>
                    <xsd:enumeration value="Salesforce Experience Cloud"/>
                    <xsd:enumeration value="Salesforce Marketing Cloud"/>
                    <xsd:enumeration value="Salesforce CPQ"/>
                    <xsd:enumeration value="Salesforce Pardot"/>
                    <xsd:enumeration value="SharePoint"/>
                    <xsd:enumeration value="Shopify"/>
                    <xsd:enumeration value="Sitecore"/>
                    <xsd:enumeration value="Sitefinity"/>
                    <xsd:enumeration value="Snowflake"/>
                    <xsd:enumeration value="Sprinklr"/>
                    <xsd:enumeration value="SproutSocial"/>
                    <xsd:enumeration value="Tableau"/>
                    <xsd:enumeration value="WP Engine"/>
                    <xsd:enumeration value="Webflow"/>
                    <xsd:enumeration value="WooCommerce"/>
                    <xsd:enumeration value="WordPress"/>
                    <xsd:enumeration value="Zoho"/>
                    <xsd:enumeration value="Power Apps"/>
                    <xsd:enumeration value="Teams"/>
                    <xsd:enumeration value="Azure Data Factory"/>
                    <xsd:enumeration value="Zendesk"/>
                    <xsd:enumeration value="Business Central"/>
                    <xsd:enumeration value="Viva"/>
                  </xsd:restriction>
                </xsd:simpleType>
              </xsd:element>
            </xsd:sequence>
          </xsd:extension>
        </xsd:complexContent>
      </xsd:complexType>
    </xsd:element>
    <xsd:element name="Notes0" ma:index="12" nillable="true" ma:displayName="Notes" ma:internalName="Notes0">
      <xsd:simpleType>
        <xsd:restriction base="dms:Text">
          <xsd:maxLength value="255"/>
        </xsd:restriction>
      </xsd:simpleType>
    </xsd:element>
    <xsd:element name="Named_x0020_Account" ma:index="13" nillable="true" ma:displayName="Named Account" ma:format="Dropdown" ma:internalName="Named_x0020_Account">
      <xsd:simpleType>
        <xsd:restriction base="dms:Choice">
          <xsd:enumeration value="Microsoft"/>
          <xsd:enumeration value="Meta"/>
          <xsd:enumeration value="Amazon"/>
        </xsd:restriction>
      </xsd:simpleType>
    </xsd:element>
    <xsd:element name="MediaServiceMetadata" ma:index="14" nillable="true" ma:displayName="MediaServiceMetadata" ma:hidden="true" ma:internalName="MediaServiceMetadata" ma:readOnly="true">
      <xsd:simpleType>
        <xsd:restriction base="dms:Note"/>
      </xsd:simpleType>
    </xsd:element>
    <xsd:element name="MediaServiceFastMetadata" ma:index="15" nillable="true" ma:displayName="MediaServiceFastMetadata" ma:hidden="true" ma:internalName="MediaServiceFastMetadata" ma:readOnly="true">
      <xsd:simpleType>
        <xsd:restriction base="dms:Note"/>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ProjectCompletionDate" ma:index="18" nillable="true" ma:displayName="Project Completion Date" ma:format="DateOnly" ma:internalName="ProjectCompletionDate">
      <xsd:simpleType>
        <xsd:restriction base="dms:DateTime"/>
      </xsd:simpleType>
    </xsd:element>
    <xsd:element name="ApprovedByClient" ma:index="19" nillable="true" ma:displayName="Approved By Client" ma:default="0" ma:format="Dropdown" ma:internalName="ApprovedByClient">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customXsn xmlns="http://schemas.microsoft.com/office/2006/metadata/customXsn">
  <xsnLocation/>
  <cached>True</cached>
  <openByDefault>False</openByDefault>
  <xsnScope/>
</customXsn>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Notes0 xmlns="f0ee8362-fa7e-4bc9-ab88-7dcfb17cb19b" xsi:nil="true"/>
    <Named_x0020_Account xmlns="f0ee8362-fa7e-4bc9-ab88-7dcfb17cb19b" xsi:nil="true"/>
    <Industries xmlns="f0ee8362-fa7e-4bc9-ab88-7dcfb17cb19b">
      <Value>Financial Services</Value>
    </Industries>
    <PlatTech xmlns="f0ee8362-fa7e-4bc9-ab88-7dcfb17cb19b">
      <Value>Sitefinity</Value>
    </PlatTech>
    <BusinessUnit xmlns="f0ee8362-fa7e-4bc9-ab88-7dcfb17cb19b">
      <Value>Custom Development</Value>
      <Value>Creative</Value>
    </BusinessUnit>
    <Solutions xmlns="f0ee8362-fa7e-4bc9-ab88-7dcfb17cb19b">
      <Value>Websites</Value>
    </Solutions>
    <ProjectCompletionDate xmlns="f0ee8362-fa7e-4bc9-ab88-7dcfb17cb19b" xsi:nil="true"/>
    <ApprovedByClient xmlns="f0ee8362-fa7e-4bc9-ab88-7dcfb17cb19b">false</ApprovedByClient>
  </documentManagement>
</p:properties>
</file>

<file path=customXml/itemProps1.xml><?xml version="1.0" encoding="utf-8"?>
<ds:datastoreItem xmlns:ds="http://schemas.openxmlformats.org/officeDocument/2006/customXml" ds:itemID="{D8147C61-06F8-472F-A64C-9D1A9D9338D6}"/>
</file>

<file path=customXml/itemProps2.xml><?xml version="1.0" encoding="utf-8"?>
<ds:datastoreItem xmlns:ds="http://schemas.openxmlformats.org/officeDocument/2006/customXml" ds:itemID="{E9460F6E-32DB-4CB3-BB41-6FA22451FD19}"/>
</file>

<file path=customXml/itemProps3.xml><?xml version="1.0" encoding="utf-8"?>
<ds:datastoreItem xmlns:ds="http://schemas.openxmlformats.org/officeDocument/2006/customXml" ds:itemID="{55BFE72F-8904-4608-920D-58A554BD1BCA}"/>
</file>

<file path=customXml/itemProps4.xml><?xml version="1.0" encoding="utf-8"?>
<ds:datastoreItem xmlns:ds="http://schemas.openxmlformats.org/officeDocument/2006/customXml" ds:itemID="{A75CCF43-C702-484B-B33F-2F2939F9B023}"/>
</file>

<file path=docProps/app.xml><?xml version="1.0" encoding="utf-8"?>
<Properties xmlns="http://schemas.openxmlformats.org/officeDocument/2006/extended-properties" xmlns:vt="http://schemas.openxmlformats.org/officeDocument/2006/docPropsVTypes">
  <TotalTime>1</TotalTime>
  <Words>354</Words>
  <Application>Microsoft Office PowerPoint</Application>
  <PresentationFormat>Widescreen</PresentationFormat>
  <Paragraphs>28</Paragraphs>
  <Slides>3</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vt:i4>
      </vt:variant>
    </vt:vector>
  </HeadingPairs>
  <TitlesOfParts>
    <vt:vector size="10" baseType="lpstr">
      <vt:lpstr>Aptos</vt:lpstr>
      <vt:lpstr>Aptos Display</vt:lpstr>
      <vt:lpstr>Arial</vt:lpstr>
      <vt:lpstr>Poppins</vt:lpstr>
      <vt:lpstr>Poppins SemiBold</vt:lpstr>
      <vt:lpstr>Segoe UI</vt:lpstr>
      <vt:lpstr>Office Theme</vt:lpstr>
      <vt:lpstr>Solarity Credit Union</vt:lpstr>
      <vt:lpstr>Solarity Credit Union</vt:lpstr>
      <vt:lpstr>Solarity Credit Union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Brendan Murphy</dc:creator>
  <cp:lastModifiedBy>Brendan Murphy</cp:lastModifiedBy>
  <cp:revision>2</cp:revision>
  <dcterms:created xsi:type="dcterms:W3CDTF">2025-01-06T03:42:28Z</dcterms:created>
  <dcterms:modified xsi:type="dcterms:W3CDTF">2025-01-06T03:44:25Z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0x0101000D23BCBB7020E34DAE994A365BA94206</vt:lpwstr>
  </property>
</Properties>
</file>

<file path=docProps/thumbnail.jpeg>
</file>